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99" r:id="rId1"/>
  </p:sldMasterIdLst>
  <p:notesMasterIdLst>
    <p:notesMasterId r:id="rId16"/>
  </p:notesMasterIdLst>
  <p:sldIdLst>
    <p:sldId id="261" r:id="rId2"/>
    <p:sldId id="262" r:id="rId3"/>
    <p:sldId id="265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4E591C-C895-405B-A616-9AB38E543CB3}">
  <a:tblStyle styleId="{0D4E591C-C895-405B-A616-9AB38E543CB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5"/>
    <p:restoredTop sz="89213"/>
  </p:normalViewPr>
  <p:slideViewPr>
    <p:cSldViewPr snapToGrid="0">
      <p:cViewPr varScale="1">
        <p:scale>
          <a:sx n="156" d="100"/>
          <a:sy n="156" d="100"/>
        </p:scale>
        <p:origin x="2360" y="656"/>
      </p:cViewPr>
      <p:guideLst/>
    </p:cSldViewPr>
  </p:slideViewPr>
  <p:outlineViewPr>
    <p:cViewPr>
      <p:scale>
        <a:sx n="33" d="100"/>
        <a:sy n="33" d="100"/>
      </p:scale>
      <p:origin x="0" y="-46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31fcfb113b5_2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31fcfb113b5_2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506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185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725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2b4cd45fb3b_28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2b4cd45fb3b_28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3212291d509_0_4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3212291d509_0_4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1dd221ab7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31dd221ab7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69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395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343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423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88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This is the official ASU Presentation template theme">
  <p:cSld name="CUSTOM_21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/>
        </p:nvSpPr>
        <p:spPr>
          <a:xfrm>
            <a:off x="420625" y="994550"/>
            <a:ext cx="8275200" cy="29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dk1"/>
                </a:solidFill>
              </a:rPr>
              <a:t>Official ASU presentation template theme for Google Slides</a:t>
            </a:r>
            <a:endParaRPr sz="6000" b="1">
              <a:solidFill>
                <a:schemeClr val="dk1"/>
              </a:solidFill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625" y="3980950"/>
            <a:ext cx="82752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highlight>
                  <a:schemeClr val="dk1"/>
                </a:highlight>
              </a:rPr>
              <a:t>.</a:t>
            </a:r>
            <a:r>
              <a:rPr lang="en" sz="1600" b="1">
                <a:solidFill>
                  <a:schemeClr val="lt1"/>
                </a:solidFill>
                <a:highlight>
                  <a:schemeClr val="dk1"/>
                </a:highlight>
              </a:rPr>
              <a:t>From Enterprise Brand Strategy and Management</a:t>
            </a:r>
            <a:r>
              <a:rPr lang="en" sz="1600" b="1">
                <a:solidFill>
                  <a:schemeClr val="dk1"/>
                </a:solidFill>
                <a:highlight>
                  <a:schemeClr val="dk1"/>
                </a:highlight>
              </a:rPr>
              <a:t>.</a:t>
            </a:r>
            <a:endParaRPr sz="1600" b="1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pic>
        <p:nvPicPr>
          <p:cNvPr id="14" name="Logo" descr="Arizona State Univerity logo"/>
          <p:cNvPicPr preferRelativeResize="0"/>
          <p:nvPr/>
        </p:nvPicPr>
        <p:blipFill rotWithShape="1">
          <a:blip r:embed="rId2">
            <a:alphaModFix/>
          </a:blip>
          <a:srcRect l="6424" t="21559" r="59273" b="21284"/>
          <a:stretch/>
        </p:blipFill>
        <p:spPr>
          <a:xfrm>
            <a:off x="407500" y="297225"/>
            <a:ext cx="910050" cy="42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Maroon">
  <p:cSld name="CUSTOM_19_1_3_1_1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pic>
        <p:nvPicPr>
          <p:cNvPr id="51" name="Google Shape;51;p11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Black">
  <p:cSld name="CUSTOM_25_1_1_3">
    <p:bg>
      <p:bgPr>
        <a:solidFill>
          <a:schemeClr val="dk1"/>
        </a:solidFill>
        <a:effectLst/>
      </p:bgPr>
    </p:bg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06"/>
          <p:cNvSpPr txBox="1">
            <a:spLocks noGrp="1"/>
          </p:cNvSpPr>
          <p:nvPr>
            <p:ph type="title" idx="2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6" name="Google Shape;666;p106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3" name="Google Shape;663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106"/>
          <p:cNvSpPr txBox="1">
            <a:spLocks noGrp="1"/>
          </p:cNvSpPr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06"/>
          <p:cNvSpPr txBox="1">
            <a:spLocks noGrp="1"/>
          </p:cNvSpPr>
          <p:nvPr>
            <p:ph type="body" idx="3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68" name="Google Shape;668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06"/>
          <p:cNvSpPr txBox="1">
            <a:spLocks noGrp="1"/>
          </p:cNvSpPr>
          <p:nvPr>
            <p:ph type="title" idx="4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106"/>
          <p:cNvSpPr txBox="1">
            <a:spLocks noGrp="1"/>
          </p:cNvSpPr>
          <p:nvPr>
            <p:ph type="body" idx="5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1" name="Google Shape;671;p1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06"/>
          <p:cNvSpPr txBox="1">
            <a:spLocks noGrp="1"/>
          </p:cNvSpPr>
          <p:nvPr>
            <p:ph type="title" idx="6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106"/>
          <p:cNvSpPr txBox="1">
            <a:spLocks noGrp="1"/>
          </p:cNvSpPr>
          <p:nvPr>
            <p:ph type="body" idx="7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Gold">
  <p:cSld name="CUSTOM_25_1_1_4">
    <p:bg>
      <p:bgPr>
        <a:solidFill>
          <a:schemeClr val="accent1"/>
        </a:solidFill>
        <a:effectLst/>
      </p:bgPr>
    </p:bg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07"/>
          <p:cNvSpPr txBox="1">
            <a:spLocks noGrp="1"/>
          </p:cNvSpPr>
          <p:nvPr>
            <p:ph type="title" idx="2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107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07"/>
          <p:cNvSpPr txBox="1">
            <a:spLocks noGrp="1"/>
          </p:cNvSpPr>
          <p:nvPr>
            <p:ph type="title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9" name="Google Shape;679;p107"/>
          <p:cNvSpPr txBox="1">
            <a:spLocks noGrp="1"/>
          </p:cNvSpPr>
          <p:nvPr>
            <p:ph type="body" idx="3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0" name="Google Shape;680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07"/>
          <p:cNvSpPr txBox="1">
            <a:spLocks noGrp="1"/>
          </p:cNvSpPr>
          <p:nvPr>
            <p:ph type="title" idx="4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2" name="Google Shape;682;p107"/>
          <p:cNvSpPr txBox="1">
            <a:spLocks noGrp="1"/>
          </p:cNvSpPr>
          <p:nvPr>
            <p:ph type="body" idx="5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3" name="Google Shape;683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107"/>
          <p:cNvSpPr txBox="1">
            <a:spLocks noGrp="1"/>
          </p:cNvSpPr>
          <p:nvPr>
            <p:ph type="title" idx="6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5" name="Google Shape;685;p107"/>
          <p:cNvSpPr txBox="1">
            <a:spLocks noGrp="1"/>
          </p:cNvSpPr>
          <p:nvPr>
            <p:ph type="body" idx="7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6" name="Google Shape;686;p10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107"/>
          <p:cNvSpPr txBox="1">
            <a:spLocks noGrp="1"/>
          </p:cNvSpPr>
          <p:nvPr>
            <p:ph type="title" idx="8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8" name="Google Shape;688;p107"/>
          <p:cNvSpPr txBox="1">
            <a:spLocks noGrp="1"/>
          </p:cNvSpPr>
          <p:nvPr>
            <p:ph type="body" idx="9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4 stats - Black">
  <p:cSld name="CUSTOM_25_1_1_3_1">
    <p:bg>
      <p:bgPr>
        <a:solidFill>
          <a:schemeClr val="dk1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1" name="Google Shape;691;p108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2" name="Google Shape;692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108"/>
          <p:cNvSpPr txBox="1">
            <a:spLocks noGrp="1"/>
          </p:cNvSpPr>
          <p:nvPr>
            <p:ph type="title" idx="2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4" name="Google Shape;694;p108"/>
          <p:cNvSpPr txBox="1">
            <a:spLocks noGrp="1"/>
          </p:cNvSpPr>
          <p:nvPr>
            <p:ph type="body" idx="3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5" name="Google Shape;695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08"/>
          <p:cNvSpPr txBox="1">
            <a:spLocks noGrp="1"/>
          </p:cNvSpPr>
          <p:nvPr>
            <p:ph type="title" idx="4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7" name="Google Shape;697;p108"/>
          <p:cNvSpPr txBox="1">
            <a:spLocks noGrp="1"/>
          </p:cNvSpPr>
          <p:nvPr>
            <p:ph type="body" idx="5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8" name="Google Shape;698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108"/>
          <p:cNvSpPr txBox="1">
            <a:spLocks noGrp="1"/>
          </p:cNvSpPr>
          <p:nvPr>
            <p:ph type="title" idx="6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0" name="Google Shape;700;p108"/>
          <p:cNvSpPr txBox="1">
            <a:spLocks noGrp="1"/>
          </p:cNvSpPr>
          <p:nvPr>
            <p:ph type="body" idx="7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1" name="Google Shape;701;p10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108"/>
          <p:cNvSpPr txBox="1">
            <a:spLocks noGrp="1"/>
          </p:cNvSpPr>
          <p:nvPr>
            <p:ph type="title" idx="8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3" name="Google Shape;703;p108"/>
          <p:cNvSpPr txBox="1">
            <a:spLocks noGrp="1"/>
          </p:cNvSpPr>
          <p:nvPr>
            <p:ph type="body" idx="9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Gold">
  <p:cSld name="CUSTOM_25_1_1_5">
    <p:bg>
      <p:bgPr>
        <a:solidFill>
          <a:schemeClr val="accent1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09"/>
          <p:cNvSpPr txBox="1">
            <a:spLocks noGrp="1"/>
          </p:cNvSpPr>
          <p:nvPr>
            <p:ph type="title" idx="2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708" name="Google Shape;708;p109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109"/>
          <p:cNvSpPr txBox="1">
            <a:spLocks noGrp="1"/>
          </p:cNvSpPr>
          <p:nvPr>
            <p:ph type="title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9" name="Google Shape;709;p109"/>
          <p:cNvSpPr txBox="1">
            <a:spLocks noGrp="1"/>
          </p:cNvSpPr>
          <p:nvPr>
            <p:ph type="body" idx="3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0" name="Google Shape;710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109"/>
          <p:cNvSpPr txBox="1">
            <a:spLocks noGrp="1"/>
          </p:cNvSpPr>
          <p:nvPr>
            <p:ph type="title" idx="4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109"/>
          <p:cNvSpPr txBox="1">
            <a:spLocks noGrp="1"/>
          </p:cNvSpPr>
          <p:nvPr>
            <p:ph type="body" idx="5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3" name="Google Shape;713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109"/>
          <p:cNvSpPr txBox="1">
            <a:spLocks noGrp="1"/>
          </p:cNvSpPr>
          <p:nvPr>
            <p:ph type="title" idx="6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109"/>
          <p:cNvSpPr txBox="1">
            <a:spLocks noGrp="1"/>
          </p:cNvSpPr>
          <p:nvPr>
            <p:ph type="body" idx="7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6" name="Google Shape;716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109"/>
          <p:cNvSpPr txBox="1">
            <a:spLocks noGrp="1"/>
          </p:cNvSpPr>
          <p:nvPr>
            <p:ph type="title" idx="8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09"/>
          <p:cNvSpPr txBox="1">
            <a:spLocks noGrp="1"/>
          </p:cNvSpPr>
          <p:nvPr>
            <p:ph type="body" idx="9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9" name="Google Shape;719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109"/>
          <p:cNvSpPr txBox="1">
            <a:spLocks noGrp="1"/>
          </p:cNvSpPr>
          <p:nvPr>
            <p:ph type="title" idx="13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109"/>
          <p:cNvSpPr txBox="1">
            <a:spLocks noGrp="1"/>
          </p:cNvSpPr>
          <p:nvPr>
            <p:ph type="body" idx="14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2" name="Google Shape;722;p10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109"/>
          <p:cNvSpPr txBox="1">
            <a:spLocks noGrp="1"/>
          </p:cNvSpPr>
          <p:nvPr>
            <p:ph type="title" idx="15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109"/>
          <p:cNvSpPr txBox="1">
            <a:spLocks noGrp="1"/>
          </p:cNvSpPr>
          <p:nvPr>
            <p:ph type="body" idx="16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6 stats - Black">
  <p:cSld name="CUSTOM_25_1_1_3_2">
    <p:bg>
      <p:bgPr>
        <a:solidFill>
          <a:schemeClr val="dk1"/>
        </a:solid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7" name="Google Shape;727;p110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8" name="Google Shape;728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110"/>
          <p:cNvSpPr txBox="1">
            <a:spLocks noGrp="1"/>
          </p:cNvSpPr>
          <p:nvPr>
            <p:ph type="title" idx="2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10"/>
          <p:cNvSpPr txBox="1">
            <a:spLocks noGrp="1"/>
          </p:cNvSpPr>
          <p:nvPr>
            <p:ph type="body" idx="3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1" name="Google Shape;731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10"/>
          <p:cNvSpPr txBox="1">
            <a:spLocks noGrp="1"/>
          </p:cNvSpPr>
          <p:nvPr>
            <p:ph type="title" idx="4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110"/>
          <p:cNvSpPr txBox="1">
            <a:spLocks noGrp="1"/>
          </p:cNvSpPr>
          <p:nvPr>
            <p:ph type="body" idx="5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4" name="Google Shape;734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10"/>
          <p:cNvSpPr txBox="1">
            <a:spLocks noGrp="1"/>
          </p:cNvSpPr>
          <p:nvPr>
            <p:ph type="title" idx="6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110"/>
          <p:cNvSpPr txBox="1">
            <a:spLocks noGrp="1"/>
          </p:cNvSpPr>
          <p:nvPr>
            <p:ph type="body" idx="7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7" name="Google Shape;737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10"/>
          <p:cNvSpPr txBox="1">
            <a:spLocks noGrp="1"/>
          </p:cNvSpPr>
          <p:nvPr>
            <p:ph type="title" idx="8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110"/>
          <p:cNvSpPr txBox="1">
            <a:spLocks noGrp="1"/>
          </p:cNvSpPr>
          <p:nvPr>
            <p:ph type="body" idx="9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0" name="Google Shape;740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110"/>
          <p:cNvSpPr txBox="1">
            <a:spLocks noGrp="1"/>
          </p:cNvSpPr>
          <p:nvPr>
            <p:ph type="title" idx="13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110"/>
          <p:cNvSpPr txBox="1">
            <a:spLocks noGrp="1"/>
          </p:cNvSpPr>
          <p:nvPr>
            <p:ph type="body" idx="14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3" name="Google Shape;743;p1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10"/>
          <p:cNvSpPr txBox="1">
            <a:spLocks noGrp="1"/>
          </p:cNvSpPr>
          <p:nvPr>
            <p:ph type="title" idx="15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110"/>
          <p:cNvSpPr txBox="1">
            <a:spLocks noGrp="1"/>
          </p:cNvSpPr>
          <p:nvPr>
            <p:ph type="body" idx="16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3 Number and stat slide">
  <p:cSld name="CUSTOM_25_2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11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28332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111"/>
          <p:cNvSpPr txBox="1">
            <a:spLocks noGrp="1"/>
          </p:cNvSpPr>
          <p:nvPr>
            <p:ph type="subTitle" idx="2"/>
          </p:nvPr>
        </p:nvSpPr>
        <p:spPr>
          <a:xfrm>
            <a:off x="421935" y="756625"/>
            <a:ext cx="2833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p111"/>
          <p:cNvSpPr txBox="1">
            <a:spLocks noGrp="1"/>
          </p:cNvSpPr>
          <p:nvPr>
            <p:ph type="body" idx="1"/>
          </p:nvPr>
        </p:nvSpPr>
        <p:spPr>
          <a:xfrm>
            <a:off x="4617725" y="320050"/>
            <a:ext cx="4078200" cy="102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51" name="Google Shape;751;p111"/>
          <p:cNvSpPr txBox="1">
            <a:spLocks noGrp="1"/>
          </p:cNvSpPr>
          <p:nvPr>
            <p:ph type="subTitle" idx="4"/>
          </p:nvPr>
        </p:nvSpPr>
        <p:spPr>
          <a:xfrm>
            <a:off x="434575" y="2155025"/>
            <a:ext cx="2404800" cy="19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0" name="Stat 1"/>
          <p:cNvSpPr txBox="1">
            <a:spLocks noGrp="1"/>
          </p:cNvSpPr>
          <p:nvPr>
            <p:ph type="title" idx="3"/>
          </p:nvPr>
        </p:nvSpPr>
        <p:spPr>
          <a:xfrm>
            <a:off x="436825" y="2453500"/>
            <a:ext cx="24141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6" name="Google Shape;756;p111"/>
          <p:cNvSpPr txBox="1">
            <a:spLocks noGrp="1"/>
          </p:cNvSpPr>
          <p:nvPr>
            <p:ph type="body" idx="9"/>
          </p:nvPr>
        </p:nvSpPr>
        <p:spPr>
          <a:xfrm>
            <a:off x="439150" y="3230325"/>
            <a:ext cx="2395500" cy="47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3" name="Google Shape;753;p111"/>
          <p:cNvSpPr txBox="1">
            <a:spLocks noGrp="1"/>
          </p:cNvSpPr>
          <p:nvPr>
            <p:ph type="subTitle" idx="6"/>
          </p:nvPr>
        </p:nvSpPr>
        <p:spPr>
          <a:xfrm>
            <a:off x="3355850" y="2155025"/>
            <a:ext cx="2423100" cy="19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2" name="Stat 2"/>
          <p:cNvSpPr txBox="1">
            <a:spLocks noGrp="1"/>
          </p:cNvSpPr>
          <p:nvPr>
            <p:ph type="title" idx="5"/>
          </p:nvPr>
        </p:nvSpPr>
        <p:spPr>
          <a:xfrm>
            <a:off x="3358100" y="2453500"/>
            <a:ext cx="24231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7" name="Google Shape;757;p111"/>
          <p:cNvSpPr txBox="1">
            <a:spLocks noGrp="1"/>
          </p:cNvSpPr>
          <p:nvPr>
            <p:ph type="body" idx="13"/>
          </p:nvPr>
        </p:nvSpPr>
        <p:spPr>
          <a:xfrm>
            <a:off x="3355850" y="3230325"/>
            <a:ext cx="2395500" cy="47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5" name="Google Shape;755;p111"/>
          <p:cNvSpPr txBox="1">
            <a:spLocks noGrp="1"/>
          </p:cNvSpPr>
          <p:nvPr>
            <p:ph type="subTitle" idx="8"/>
          </p:nvPr>
        </p:nvSpPr>
        <p:spPr>
          <a:xfrm>
            <a:off x="6291075" y="2155025"/>
            <a:ext cx="2404800" cy="19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4" name="Stat 3"/>
          <p:cNvSpPr txBox="1">
            <a:spLocks noGrp="1"/>
          </p:cNvSpPr>
          <p:nvPr>
            <p:ph type="title" idx="7"/>
          </p:nvPr>
        </p:nvSpPr>
        <p:spPr>
          <a:xfrm>
            <a:off x="6293325" y="2453500"/>
            <a:ext cx="2402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8" name="Google Shape;758;p111"/>
          <p:cNvSpPr txBox="1">
            <a:spLocks noGrp="1"/>
          </p:cNvSpPr>
          <p:nvPr>
            <p:ph type="body" idx="14"/>
          </p:nvPr>
        </p:nvSpPr>
        <p:spPr>
          <a:xfrm>
            <a:off x="6291075" y="3230325"/>
            <a:ext cx="2395500" cy="47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759" name="Google Shape;759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91500" y="2155025"/>
            <a:ext cx="0" cy="15651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1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32875" y="2155025"/>
            <a:ext cx="0" cy="15651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Quote slide options →">
  <p:cSld name="CUSTOM_23_1_1_1_1_2_1_1_1_1_1_1_1_1_1_2">
    <p:bg>
      <p:bgPr>
        <a:solidFill>
          <a:schemeClr val="accent5"/>
        </a:solidFill>
        <a:effectLst/>
      </p:bgPr>
    </p:bg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2"/>
          <p:cNvSpPr txBox="1"/>
          <p:nvPr/>
        </p:nvSpPr>
        <p:spPr>
          <a:xfrm>
            <a:off x="2411725" y="2070724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Quote slides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63" name="Google Shape;763;p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White">
  <p:cSld name="CUSTOM_23_1_1_2_1_1_1_1_1_1_1_1_1_1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3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67" name="Google Shape;767;p113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768" name="Google Shape;768;p113" descr="Open quotation mark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  <p:sp>
        <p:nvSpPr>
          <p:cNvPr id="766" name="Google Shape;766;p113"/>
          <p:cNvSpPr txBox="1">
            <a:spLocks noGrp="1"/>
          </p:cNvSpPr>
          <p:nvPr>
            <p:ph type="body" idx="1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1 Quote slide - Black">
  <p:cSld name="CUSTOM_23_1_1_2_1_1_1_1_1_1_1_1_1_1_1">
    <p:bg>
      <p:bgPr>
        <a:solidFill>
          <a:schemeClr val="dk1"/>
        </a:solidFill>
        <a:effectLst/>
      </p:bgPr>
    </p:bg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4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72" name="Google Shape;772;p114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773" name="Google Shape;773;p114" descr="Open quotation mark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114"/>
          <p:cNvSpPr txBox="1">
            <a:spLocks noGrp="1"/>
          </p:cNvSpPr>
          <p:nvPr>
            <p:ph type="body" idx="1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White">
  <p:cSld name="CUSTOM_23_1_1_2_1_1_1_1_1_1_1_1_1_1_4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6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82" name="Google Shape;782;p116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4" name="Google Shape;784;p116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15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5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116"/>
          <p:cNvSpPr txBox="1">
            <a:spLocks noGrp="1"/>
          </p:cNvSpPr>
          <p:nvPr>
            <p:ph type="body" idx="1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>
            <a:endParaRPr/>
          </a:p>
        </p:txBody>
      </p:sp>
      <p:sp>
        <p:nvSpPr>
          <p:cNvPr id="783" name="Google Shape;783;p1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Agenda slide options →">
  <p:cSld name="CUSTOM_21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Agenda and schedule slides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60" name="Google Shape;60;p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Black">
  <p:cSld name="CUSTOM_23_1_1_2_1_1_1_1_1_1_1_1_1_1_4_1">
    <p:bg>
      <p:bgPr>
        <a:solidFill>
          <a:schemeClr val="dk1"/>
        </a:solidFill>
        <a:effectLst/>
      </p:bgPr>
    </p:bg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17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90" name="Google Shape;790;p117"/>
          <p:cNvSpPr txBox="1">
            <a:spLocks noGrp="1"/>
          </p:cNvSpPr>
          <p:nvPr>
            <p:ph type="subTitle" idx="3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8" name="Google Shape;788;p117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15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5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117"/>
          <p:cNvSpPr txBox="1">
            <a:spLocks noGrp="1"/>
          </p:cNvSpPr>
          <p:nvPr>
            <p:ph type="body" idx="1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7" name="Google Shape;787;p1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2 Quote slide - Gold">
  <p:cSld name="CUSTOM_23_1_1_2_1_1_1_1_1_1_1_1_1_1_4_2">
    <p:bg>
      <p:bgPr>
        <a:solidFill>
          <a:schemeClr val="accent1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94" name="Google Shape;794;p118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118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lang="en" sz="11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5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18"/>
          <p:cNvSpPr txBox="1">
            <a:spLocks noGrp="1"/>
          </p:cNvSpPr>
          <p:nvPr>
            <p:ph type="body" idx="1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>
            <a:endParaRPr/>
          </a:p>
        </p:txBody>
      </p:sp>
      <p:sp>
        <p:nvSpPr>
          <p:cNvPr id="795" name="Google Shape;795;p1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Photo slide options →">
  <p:cSld name="CUSTOM_23_1_1_1_1_2_1_1_1_1_1_1_1_1_1_3_1">
    <p:bg>
      <p:bgPr>
        <a:solidFill>
          <a:schemeClr val="accent5"/>
        </a:solidFill>
        <a:effectLst/>
      </p:bgPr>
    </p:bg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9"/>
          <p:cNvSpPr txBox="1"/>
          <p:nvPr/>
        </p:nvSpPr>
        <p:spPr>
          <a:xfrm>
            <a:off x="2411725" y="2073000"/>
            <a:ext cx="67323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Photo slides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99" name="Google Shape;799;p1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Background">
  <p:cSld name="CUSTOM_28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0" descr="Large photo"/>
          <p:cNvSpPr>
            <a:spLocks noGrp="1"/>
          </p:cNvSpPr>
          <p:nvPr>
            <p:ph type="pic" idx="2"/>
          </p:nvPr>
        </p:nvSpPr>
        <p:spPr>
          <a:xfrm>
            <a:off x="-29300" y="-30900"/>
            <a:ext cx="9182400" cy="516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Grid">
  <p:cSld name="CUSTOM_23_1_1_1_2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21"/>
          <p:cNvSpPr>
            <a:spLocks noGrp="1"/>
          </p:cNvSpPr>
          <p:nvPr>
            <p:ph type="pic" idx="2"/>
          </p:nvPr>
        </p:nvSpPr>
        <p:spPr>
          <a:xfrm>
            <a:off x="6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4" name="Google Shape;804;p121"/>
          <p:cNvSpPr>
            <a:spLocks noGrp="1"/>
          </p:cNvSpPr>
          <p:nvPr>
            <p:ph type="pic" idx="3"/>
          </p:nvPr>
        </p:nvSpPr>
        <p:spPr>
          <a:xfrm>
            <a:off x="6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5" name="Google Shape;805;p121"/>
          <p:cNvSpPr>
            <a:spLocks noGrp="1"/>
          </p:cNvSpPr>
          <p:nvPr>
            <p:ph type="pic" idx="4"/>
          </p:nvPr>
        </p:nvSpPr>
        <p:spPr>
          <a:xfrm>
            <a:off x="231381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6" name="Google Shape;806;p121"/>
          <p:cNvSpPr>
            <a:spLocks noGrp="1"/>
          </p:cNvSpPr>
          <p:nvPr>
            <p:ph type="pic" idx="5"/>
          </p:nvPr>
        </p:nvSpPr>
        <p:spPr>
          <a:xfrm>
            <a:off x="231381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7" name="Google Shape;807;p121"/>
          <p:cNvSpPr>
            <a:spLocks noGrp="1"/>
          </p:cNvSpPr>
          <p:nvPr>
            <p:ph type="pic" idx="6"/>
          </p:nvPr>
        </p:nvSpPr>
        <p:spPr>
          <a:xfrm>
            <a:off x="462757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121"/>
          <p:cNvSpPr>
            <a:spLocks noGrp="1"/>
          </p:cNvSpPr>
          <p:nvPr>
            <p:ph type="pic" idx="7"/>
          </p:nvPr>
        </p:nvSpPr>
        <p:spPr>
          <a:xfrm>
            <a:off x="462757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9" name="Google Shape;809;p121"/>
          <p:cNvSpPr>
            <a:spLocks noGrp="1"/>
          </p:cNvSpPr>
          <p:nvPr>
            <p:ph type="pic" idx="8"/>
          </p:nvPr>
        </p:nvSpPr>
        <p:spPr>
          <a:xfrm>
            <a:off x="694132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10" name="Google Shape;810;p121"/>
          <p:cNvSpPr>
            <a:spLocks noGrp="1"/>
          </p:cNvSpPr>
          <p:nvPr>
            <p:ph type="pic" idx="9"/>
          </p:nvPr>
        </p:nvSpPr>
        <p:spPr>
          <a:xfrm>
            <a:off x="694132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1 Photo slide - Mosaic">
  <p:cSld name="CUSTOM_23_1_1_1_2_1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2"/>
          <p:cNvSpPr>
            <a:spLocks noGrp="1"/>
          </p:cNvSpPr>
          <p:nvPr>
            <p:ph type="pic" idx="2"/>
          </p:nvPr>
        </p:nvSpPr>
        <p:spPr>
          <a:xfrm>
            <a:off x="-10414" y="2136"/>
            <a:ext cx="26238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3" name="Google Shape;813;p122"/>
          <p:cNvSpPr>
            <a:spLocks noGrp="1"/>
          </p:cNvSpPr>
          <p:nvPr>
            <p:ph type="pic" idx="3"/>
          </p:nvPr>
        </p:nvSpPr>
        <p:spPr>
          <a:xfrm>
            <a:off x="-10425" y="1746100"/>
            <a:ext cx="2623800" cy="3397500"/>
          </a:xfrm>
          <a:prstGeom prst="rect">
            <a:avLst/>
          </a:prstGeom>
          <a:noFill/>
          <a:ln>
            <a:noFill/>
          </a:ln>
        </p:spPr>
      </p:sp>
      <p:sp>
        <p:nvSpPr>
          <p:cNvPr id="814" name="Google Shape;814;p122"/>
          <p:cNvSpPr>
            <a:spLocks noGrp="1"/>
          </p:cNvSpPr>
          <p:nvPr>
            <p:ph type="pic" idx="4"/>
          </p:nvPr>
        </p:nvSpPr>
        <p:spPr>
          <a:xfrm>
            <a:off x="2682550" y="1458075"/>
            <a:ext cx="33276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122"/>
          <p:cNvSpPr>
            <a:spLocks noGrp="1"/>
          </p:cNvSpPr>
          <p:nvPr>
            <p:ph type="pic" idx="5"/>
          </p:nvPr>
        </p:nvSpPr>
        <p:spPr>
          <a:xfrm>
            <a:off x="2682544" y="2136"/>
            <a:ext cx="17493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6" name="Google Shape;816;p122"/>
          <p:cNvSpPr>
            <a:spLocks noGrp="1"/>
          </p:cNvSpPr>
          <p:nvPr>
            <p:ph type="pic" idx="6"/>
          </p:nvPr>
        </p:nvSpPr>
        <p:spPr>
          <a:xfrm>
            <a:off x="4490588" y="2136"/>
            <a:ext cx="15195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22"/>
          <p:cNvSpPr>
            <a:spLocks noGrp="1"/>
          </p:cNvSpPr>
          <p:nvPr>
            <p:ph type="pic" idx="7"/>
          </p:nvPr>
        </p:nvSpPr>
        <p:spPr>
          <a:xfrm>
            <a:off x="6068831" y="2136"/>
            <a:ext cx="15606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122"/>
          <p:cNvSpPr>
            <a:spLocks noGrp="1"/>
          </p:cNvSpPr>
          <p:nvPr>
            <p:ph type="pic" idx="8"/>
          </p:nvPr>
        </p:nvSpPr>
        <p:spPr>
          <a:xfrm>
            <a:off x="7688175" y="2136"/>
            <a:ext cx="14559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122"/>
          <p:cNvSpPr>
            <a:spLocks noGrp="1"/>
          </p:cNvSpPr>
          <p:nvPr>
            <p:ph type="pic" idx="9"/>
          </p:nvPr>
        </p:nvSpPr>
        <p:spPr>
          <a:xfrm>
            <a:off x="2682550" y="3186300"/>
            <a:ext cx="6461400" cy="19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0 Blank slides: brand color options →">
  <p:cSld name="CUSTOM_23_1_1_1_1_2_1_1_1_1_1_1_1_1_1">
    <p:bg>
      <p:bgPr>
        <a:solidFill>
          <a:schemeClr val="accent5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3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colors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22" name="Google Shape;822;p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White">
  <p:cSld name="CUSTOM_27"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Gold">
  <p:cSld name="CUSTOM_27_1">
    <p:bg>
      <p:bgPr>
        <a:solidFill>
          <a:schemeClr val="accent1"/>
        </a:solidFill>
        <a:effectLst/>
      </p:bgPr>
    </p:bg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1 Blank slides: brand colors - Maroon">
  <p:cSld name="CUSTOM_26_1">
    <p:bg>
      <p:bgPr>
        <a:solidFill>
          <a:schemeClr val="accent2"/>
        </a:solidFill>
        <a:effectLst/>
      </p:bgPr>
    </p:bg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1 Agenda slide">
  <p:cSld name="CUSTOM_20_1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4197100" y="994550"/>
            <a:ext cx="4498800" cy="316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63" name="Google Shape;63;p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3680" y="1876175"/>
            <a:ext cx="0" cy="1380300"/>
          </a:xfrm>
          <a:prstGeom prst="straightConnector1">
            <a:avLst/>
          </a:prstGeom>
          <a:noFill/>
          <a:ln w="28575" cap="flat" cmpd="sng">
            <a:solidFill>
              <a:srgbClr val="FFC62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White">
  <p:cSld name="CUSTOM_23_1_1_2_1_1_1_1_1_1_1_1_1_1_1_2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128" descr="Arizona State University logo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Black">
  <p:cSld name="CUSTOM_22_1_1_1_1_1_1_1_1_1_1_1_1_1_1_1">
    <p:bg>
      <p:bgPr>
        <a:solidFill>
          <a:schemeClr val="dk1"/>
        </a:solidFill>
        <a:effectLst/>
      </p:bgPr>
    </p:bg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Google Shape;830;p129" descr="Arizona State University logo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Gold">
  <p:cSld name="CUSTOM_23_1_1_1_1_1_1_1_1_1_1_1_1_1_1_1">
    <p:bg>
      <p:bgPr>
        <a:solidFill>
          <a:schemeClr val="accent1"/>
        </a:solidFill>
        <a:effectLst/>
      </p:bgPr>
    </p:bg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130" descr="Arizona State University logo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Maroon">
  <p:cSld name="CUSTOM_23_1_1_1_1_2_1_1_1_1_1_1_1_1_1_1">
    <p:bg>
      <p:bgPr>
        <a:solidFill>
          <a:schemeClr val="accent2"/>
        </a:solidFill>
        <a:effectLst/>
      </p:bgPr>
    </p:bg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4" name="Google Shape;834;p131" descr="Arizona State University logo"/>
          <p:cNvPicPr preferRelativeResize="0"/>
          <p:nvPr/>
        </p:nvPicPr>
        <p:blipFill rotWithShape="1">
          <a:blip r:embed="rId2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2 Blank slides: brand colors - Photo">
  <p:cSld name="CUSTOM_23_1_1_2_1_1_1_1_1_1_1_1_1_1_1_1"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32"/>
          <p:cNvSpPr>
            <a:spLocks noGrp="1"/>
          </p:cNvSpPr>
          <p:nvPr>
            <p:ph type="pic" idx="2"/>
          </p:nvPr>
        </p:nvSpPr>
        <p:spPr>
          <a:xfrm>
            <a:off x="-47625" y="-41200"/>
            <a:ext cx="9201000" cy="5175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37" name="Google Shape;837;p132" descr="Arizona State University logo"/>
          <p:cNvGrpSpPr/>
          <p:nvPr/>
        </p:nvGrpSpPr>
        <p:grpSpPr>
          <a:xfrm>
            <a:off x="7867711" y="4336142"/>
            <a:ext cx="1295214" cy="651102"/>
            <a:chOff x="7867711" y="4336142"/>
            <a:chExt cx="1295214" cy="651102"/>
          </a:xfrm>
        </p:grpSpPr>
        <p:sp>
          <p:nvSpPr>
            <p:cNvPr id="838" name="Google Shape;838;p132"/>
            <p:cNvSpPr/>
            <p:nvPr/>
          </p:nvSpPr>
          <p:spPr>
            <a:xfrm>
              <a:off x="7878325" y="4399875"/>
              <a:ext cx="1284600" cy="5409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39" name="Google Shape;839;p132" descr="ASU_Horiz_RGB_Digital_MaroonGold.png"/>
            <p:cNvPicPr preferRelativeResize="0"/>
            <p:nvPr/>
          </p:nvPicPr>
          <p:blipFill rotWithShape="1">
            <a:blip r:embed="rId2">
              <a:alphaModFix/>
            </a:blip>
            <a:srcRect r="57818"/>
            <a:stretch/>
          </p:blipFill>
          <p:spPr>
            <a:xfrm>
              <a:off x="7867711" y="4336142"/>
              <a:ext cx="989550" cy="65110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3 Blank slides: brand pattern options →">
  <p:cSld name="CUSTOM_23_1_1_1_1_2_1_1_1_1_1_1_1_1_1_3">
    <p:bg>
      <p:bgPr>
        <a:solidFill>
          <a:schemeClr val="accent5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3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Blank slides: brand patterns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42" name="Google Shape;842;p1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White">
  <p:cSld name="CUSTOM_22_1_1_1_1_1_1_1_1_1_1_1_1_1_1_1_1"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Google Shape;844;p1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Topo - Black">
  <p:cSld name="CUSTOM_23_1_1_2_1_1_1_1_1_1_1_1_1_1_1_1_1_2_1">
    <p:bg>
      <p:bgPr>
        <a:solidFill>
          <a:schemeClr val="dk1"/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1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White">
  <p:cSld name="CUSTOM_23_1_1_1_1_1_1_1_1_1_1_1_1_1_1_1_1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1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Morse Code - Black">
  <p:cSld name="CUSTOM_22_1_1_1_1_1_1_1_1_1_1_1_1_1_1_1_1_1_1">
    <p:bg>
      <p:bgPr>
        <a:solidFill>
          <a:schemeClr val="dk1"/>
        </a:soli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0" name="Google Shape;850;p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2 Agenda slide">
  <p:cSld name="CUSTOM_20_1_3">
    <p:bg>
      <p:bgPr>
        <a:solidFill>
          <a:schemeClr val="dk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5072075" y="1012025"/>
            <a:ext cx="3624000" cy="316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lang="en" sz="22500" b="0" i="0" u="none" strike="noStrike" cap="non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100" b="0" i="0" u="none" strike="noStrike" cap="non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White">
  <p:cSld name="CUSTOM_23_1_1_2_1_1_1_1_1_1_1_1_1_1_1_1_1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4 Blank slides: brand pattern - Network - Black">
  <p:cSld name="CUSTOM_22_1_1_1_1_1_1_1_1_1_1_1_1_1_1_1_1_2">
    <p:bg>
      <p:bgPr>
        <a:solidFill>
          <a:schemeClr val="dk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4" name="Google Shape;854;p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White">
  <p:cSld name="CUSTOM_22_1_1_1_1_1_1_1_1_1_1_1_1_1_1_1_1_3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140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Topo - Black">
  <p:cSld name="CUSTOM_23_1_1_2_1_1_1_1_1_1_1_1_1_1_1_1_1_2_1_1">
    <p:bg>
      <p:bgPr>
        <a:solidFill>
          <a:schemeClr val="dk1"/>
        </a:solidFill>
        <a:effectLst/>
      </p:bgPr>
    </p:bg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9" name="Google Shape;859;p1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141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White">
  <p:cSld name="CUSTOM_23_1_1_1_1_1_1_1_1_1_1_1_1_1_1_1_1_1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1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9" r="49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142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Morse Code - Black">
  <p:cSld name="CUSTOM_22_1_1_1_1_1_1_1_1_1_1_1_1_1_1_1_1_1_1_1">
    <p:bg>
      <p:bgPr>
        <a:solidFill>
          <a:schemeClr val="dk1"/>
        </a:solidFill>
        <a:effectLst/>
      </p:bgPr>
    </p:bg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" name="Google Shape;865;p1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9" r="69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143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White">
  <p:cSld name="CUSTOM_23_1_1_2_1_1_1_1_1_1_1_1_1_1_1_1_1_2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8" name="Google Shape;868;p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144" descr="Arizona State University logo"/>
          <p:cNvPicPr preferRelativeResize="0"/>
          <p:nvPr/>
        </p:nvPicPr>
        <p:blipFill rotWithShape="1">
          <a:blip r:embed="rId3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5 Blank slides: brand pattern - Network - Black">
  <p:cSld name="CUSTOM_22_1_1_1_1_1_1_1_1_1_1_1_1_1_1_1_1_2_1">
    <p:bg>
      <p:bgPr>
        <a:solidFill>
          <a:schemeClr val="dk1"/>
        </a:solidFill>
        <a:effectLst/>
      </p:bgPr>
    </p:bg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Google Shape;871;p1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145" descr="Arizona State University logo"/>
          <p:cNvPicPr preferRelativeResize="0"/>
          <p:nvPr/>
        </p:nvPicPr>
        <p:blipFill rotWithShape="1">
          <a:blip r:embed="rId3">
            <a:alphaModFix/>
          </a:blip>
          <a:srcRect l="7060" t="13180" r="5884" b="891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White">
  <p:cSld name="CUSTOM_23_1_1_2_1_1_1_1_1_1_1_1_1_1_1_1_1_1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Google Shape;874;p1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Topo - Black">
  <p:cSld name="CUSTOM_23_1_1_2_1_1_1_1_1_1_1_1_1_1_1_1_1_1_2">
    <p:bg>
      <p:bgPr>
        <a:solidFill>
          <a:schemeClr val="dk1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Google Shape;876;p14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.3 Agenda slide">
  <p:cSld name="CUSTOM_3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/>
          </p:nvPr>
        </p:nvSpPr>
        <p:spPr>
          <a:xfrm>
            <a:off x="420625" y="2569475"/>
            <a:ext cx="15870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3"/>
          </p:nvPr>
        </p:nvSpPr>
        <p:spPr>
          <a:xfrm>
            <a:off x="424600" y="3048850"/>
            <a:ext cx="1587000" cy="9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4"/>
          </p:nvPr>
        </p:nvSpPr>
        <p:spPr>
          <a:xfrm>
            <a:off x="2514600" y="2569475"/>
            <a:ext cx="15870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5"/>
          </p:nvPr>
        </p:nvSpPr>
        <p:spPr>
          <a:xfrm>
            <a:off x="2518575" y="3048850"/>
            <a:ext cx="1587000" cy="9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6"/>
          </p:nvPr>
        </p:nvSpPr>
        <p:spPr>
          <a:xfrm>
            <a:off x="4608575" y="2569475"/>
            <a:ext cx="15870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7"/>
          </p:nvPr>
        </p:nvSpPr>
        <p:spPr>
          <a:xfrm>
            <a:off x="4612550" y="3048850"/>
            <a:ext cx="1587000" cy="9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8"/>
          </p:nvPr>
        </p:nvSpPr>
        <p:spPr>
          <a:xfrm>
            <a:off x="6702550" y="2569475"/>
            <a:ext cx="15870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9"/>
          </p:nvPr>
        </p:nvSpPr>
        <p:spPr>
          <a:xfrm>
            <a:off x="6706525" y="3048850"/>
            <a:ext cx="1587000" cy="9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White">
  <p:cSld name="CUSTOM_23_1_1_2_1_1_1_1_1_1_1_1_1_1_1_1_1_1_3"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8" name="Google Shape;878;p14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0" y="-1725"/>
            <a:ext cx="9144005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Morse Code - Black">
  <p:cSld name="CUSTOM_23_1_1_2_1_1_1_1_1_1_1_1_1_1_1_1_1_1_2_1">
    <p:bg>
      <p:bgPr>
        <a:solidFill>
          <a:schemeClr val="dk1"/>
        </a:solidFill>
        <a:effectLst/>
      </p:bgPr>
    </p:bg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" name="Google Shape;880;p14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0" y="-1725"/>
            <a:ext cx="9144003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White">
  <p:cSld name="CUSTOM_23_1_1_2_1_1_1_1_1_1_1_1_1_1_1_1_1_1_3_1"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2" name="Google Shape;882;p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9" b="1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.6 Blank slides: brand pattern - Frame - Network - Black">
  <p:cSld name="CUSTOM_23_1_1_2_1_1_1_1_1_1_1_1_1_1_1_1_1_1_2_1_1">
    <p:bg>
      <p:bgPr>
        <a:solidFill>
          <a:schemeClr val="dk1"/>
        </a:solidFill>
        <a:effectLst/>
      </p:bgPr>
    </p:bg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4" name="Google Shape;884;p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" r="1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Z Not intended for use. Included so the full ASU color palette is available for your use in the color picker.">
  <p:cSld name="CUSTOM_32">
    <p:bg>
      <p:bgPr>
        <a:solidFill>
          <a:srgbClr val="FAFAFA"/>
        </a:solid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52"/>
          <p:cNvSpPr txBox="1"/>
          <p:nvPr/>
        </p:nvSpPr>
        <p:spPr>
          <a:xfrm>
            <a:off x="424925" y="239700"/>
            <a:ext cx="82944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3200" b="1">
                <a:solidFill>
                  <a:srgbClr val="BFBFBF"/>
                </a:solidFill>
              </a:rPr>
              <a:t>ASU color palette</a:t>
            </a:r>
            <a:br>
              <a:rPr lang="en" sz="3200" b="1">
                <a:solidFill>
                  <a:srgbClr val="191919"/>
                </a:solidFill>
              </a:rPr>
            </a:br>
            <a:r>
              <a:rPr lang="en" b="1">
                <a:solidFill>
                  <a:srgbClr val="FFFFFF"/>
                </a:solidFill>
                <a:highlight>
                  <a:srgbClr val="BFBFBF"/>
                </a:highlight>
              </a:rPr>
              <a:t>Not intended for use: This slide ensures the expanded ASU color palette is in your color picker.</a:t>
            </a:r>
            <a:r>
              <a:rPr lang="en" sz="1300" b="1">
                <a:solidFill>
                  <a:srgbClr val="FFFFFF"/>
                </a:solidFill>
                <a:highlight>
                  <a:srgbClr val="BFBFBF"/>
                </a:highlight>
              </a:rPr>
              <a:t> </a:t>
            </a:r>
            <a:endParaRPr sz="1300" b="1">
              <a:solidFill>
                <a:srgbClr val="FFFFFF"/>
              </a:solidFill>
              <a:highlight>
                <a:srgbClr val="BFBFBF"/>
              </a:highlight>
            </a:endParaRPr>
          </a:p>
        </p:txBody>
      </p:sp>
      <p:graphicFrame>
        <p:nvGraphicFramePr>
          <p:cNvPr id="887" name="Google Shape;887;p152"/>
          <p:cNvGraphicFramePr/>
          <p:nvPr/>
        </p:nvGraphicFramePr>
        <p:xfrm>
          <a:off x="419007" y="1003232"/>
          <a:ext cx="6127275" cy="3907490"/>
        </p:xfrm>
        <a:graphic>
          <a:graphicData uri="http://schemas.openxmlformats.org/drawingml/2006/table">
            <a:tbl>
              <a:tblPr>
                <a:noFill/>
                <a:tableStyleId>{0D4E591C-C895-405B-A616-9AB38E543CB3}</a:tableStyleId>
              </a:tblPr>
              <a:tblGrid>
                <a:gridCol w="98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1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8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BFBFBF"/>
                          </a:solidFill>
                        </a:rPr>
                        <a:t>Primary colors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. These should be your first color choices and used more prominently than secondary colors</a:t>
                      </a:r>
                      <a:endParaRPr sz="8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 b="1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Gold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#FFC627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Maroon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#8C1D40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Black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#FFFFFF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8E8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>
                          <a:solidFill>
                            <a:srgbClr val="BFBFBF"/>
                          </a:solidFill>
                        </a:rPr>
                        <a:t>Secondary colors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. Use as accents. Only use in addition to primary. May not to be used without primary brand colors. </a:t>
                      </a:r>
                      <a:endParaRPr sz="6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00" b="1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Gree</a:t>
                      </a: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n</a:t>
                      </a: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 #78BE20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Blue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#00A3E0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#FF7F32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#AF674B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Turquoise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#4AB7C4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Pink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#E74973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#747474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L="91425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1">
                          <a:solidFill>
                            <a:srgbClr val="BFBFBF"/>
                          </a:solidFill>
                        </a:rPr>
                        <a:t>ASU Grayscale. 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For text, line and fill colors. ASU Gray is a part of this scale.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 dirty="0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b="1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Black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1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#191919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2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#484848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#747474</a:t>
                      </a:r>
                      <a:b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</a:b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(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Gray 3)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4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#BFBFBF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5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#D0D0D0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6</a:t>
                      </a:r>
                      <a:endParaRPr sz="700" b="1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#E8E8E8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lang="en" sz="700" b="1" u="none" strike="noStrike" cap="none">
                          <a:solidFill>
                            <a:srgbClr val="BFBFBF"/>
                          </a:solidFill>
                        </a:rPr>
                        <a:t> </a:t>
                      </a: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7</a:t>
                      </a:r>
                      <a:r>
                        <a:rPr lang="en" sz="700" u="none" strike="noStrike" cap="none">
                          <a:solidFill>
                            <a:srgbClr val="BFBFBF"/>
                          </a:solidFill>
                        </a:rPr>
                        <a:t> #FAFAFA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#FFFFFF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AFAFA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81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 b="1">
                          <a:solidFill>
                            <a:srgbClr val="BFBFBF"/>
                          </a:solidFill>
                        </a:rPr>
                        <a:t>Color tints.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 Brand palette tint variations for use in data visualizations and spreadsheets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0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700" u="none" strike="noStrike" cap="none"/>
                    </a:p>
                  </a:txBody>
                  <a:tcPr marL="0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17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Gold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#FFF1C9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Maroon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#DFC9CF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Green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#E9F5DB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Blue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#D6F0FA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#FFEADE</a:t>
                      </a:r>
                      <a:endParaRPr sz="700" u="none" strike="noStrike" cap="none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#EBD9D2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Turquoise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#D2EDF0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Pink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#F9D1DC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0" marR="91425" marT="91425" marB="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rgbClr val="191919"/>
                        </a:solidFill>
                      </a:endParaRPr>
                    </a:p>
                  </a:txBody>
                  <a:tcPr marL="91425" marR="91425" marT="91425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88" name="Google Shape;888;p152"/>
          <p:cNvGraphicFramePr/>
          <p:nvPr/>
        </p:nvGraphicFramePr>
        <p:xfrm>
          <a:off x="5969457" y="4075635"/>
          <a:ext cx="1023025" cy="821125"/>
        </p:xfrm>
        <a:graphic>
          <a:graphicData uri="http://schemas.openxmlformats.org/drawingml/2006/table">
            <a:tbl>
              <a:tblPr>
                <a:noFill/>
                <a:tableStyleId>{0D4E591C-C895-405B-A616-9AB38E543CB3}</a:tableStyleId>
              </a:tblPr>
              <a:tblGrid>
                <a:gridCol w="2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>
                          <a:solidFill>
                            <a:srgbClr val="BFBFBF"/>
                          </a:solidFill>
                        </a:rPr>
                        <a:t>Error Red</a:t>
                      </a:r>
                      <a:endParaRPr sz="600" b="1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rgbClr val="BFBFBF"/>
                          </a:solidFill>
                        </a:rPr>
                        <a:t>#CC2F2F </a:t>
                      </a:r>
                      <a:br>
                        <a:rPr lang="en" sz="600">
                          <a:solidFill>
                            <a:srgbClr val="BFBFBF"/>
                          </a:solidFill>
                        </a:rPr>
                      </a:br>
                      <a:endParaRPr sz="600">
                        <a:solidFill>
                          <a:srgbClr val="BFBFB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 b="1">
                          <a:solidFill>
                            <a:srgbClr val="BFBFBF"/>
                          </a:solidFill>
                        </a:rPr>
                        <a:t>For digital use only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 to indicate system errors, issues or negative number values.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L="4570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89" name="Google Shape;889;p1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75800" y="1304137"/>
            <a:ext cx="1376100" cy="1467087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152"/>
          <p:cNvSpPr/>
          <p:nvPr/>
        </p:nvSpPr>
        <p:spPr>
          <a:xfrm>
            <a:off x="7727200" y="916675"/>
            <a:ext cx="273300" cy="336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erson feature slide options →">
  <p:cSld name="CUSTOM_21_1_1">
    <p:bg>
      <p:bgPr>
        <a:solidFill>
          <a:schemeClr val="accent5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2411725" y="10756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People and presenter  feature slides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82" name="Google Shape;82;p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8 person">
  <p:cSld name="CUSTOM_23_1_1_1_1_1_1_2_1_1_1_1_2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28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4901" y="1197251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423275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3"/>
          </p:nvPr>
        </p:nvSpPr>
        <p:spPr>
          <a:xfrm>
            <a:off x="423275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1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2521314" y="1197251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19"/>
          <p:cNvSpPr txBox="1">
            <a:spLocks noGrp="1"/>
          </p:cNvSpPr>
          <p:nvPr>
            <p:ph type="body" idx="14"/>
          </p:nvPr>
        </p:nvSpPr>
        <p:spPr>
          <a:xfrm>
            <a:off x="25146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5"/>
          </p:nvPr>
        </p:nvSpPr>
        <p:spPr>
          <a:xfrm>
            <a:off x="25146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617726" y="1197251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19"/>
          <p:cNvSpPr txBox="1">
            <a:spLocks noGrp="1"/>
          </p:cNvSpPr>
          <p:nvPr>
            <p:ph type="body" idx="16"/>
          </p:nvPr>
        </p:nvSpPr>
        <p:spPr>
          <a:xfrm>
            <a:off x="46203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7"/>
          </p:nvPr>
        </p:nvSpPr>
        <p:spPr>
          <a:xfrm>
            <a:off x="46203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3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6714126" y="1197251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9"/>
          <p:cNvSpPr txBox="1">
            <a:spLocks noGrp="1"/>
          </p:cNvSpPr>
          <p:nvPr>
            <p:ph type="body" idx="18"/>
          </p:nvPr>
        </p:nvSpPr>
        <p:spPr>
          <a:xfrm>
            <a:off x="67260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9"/>
          </p:nvPr>
        </p:nvSpPr>
        <p:spPr>
          <a:xfrm>
            <a:off x="67260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424901" y="3028476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19"/>
          <p:cNvSpPr txBox="1">
            <a:spLocks noGrp="1"/>
          </p:cNvSpPr>
          <p:nvPr>
            <p:ph type="body" idx="20"/>
          </p:nvPr>
        </p:nvSpPr>
        <p:spPr>
          <a:xfrm>
            <a:off x="423275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1"/>
          </p:nvPr>
        </p:nvSpPr>
        <p:spPr>
          <a:xfrm>
            <a:off x="423275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5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7"/>
          </p:nvPr>
        </p:nvSpPr>
        <p:spPr>
          <a:xfrm>
            <a:off x="2521314" y="3028476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9"/>
          <p:cNvSpPr txBox="1">
            <a:spLocks noGrp="1"/>
          </p:cNvSpPr>
          <p:nvPr>
            <p:ph type="body" idx="22"/>
          </p:nvPr>
        </p:nvSpPr>
        <p:spPr>
          <a:xfrm>
            <a:off x="25146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23"/>
          </p:nvPr>
        </p:nvSpPr>
        <p:spPr>
          <a:xfrm>
            <a:off x="25146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6" name="Photo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4617726" y="3028476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19"/>
          <p:cNvSpPr txBox="1">
            <a:spLocks noGrp="1"/>
          </p:cNvSpPr>
          <p:nvPr>
            <p:ph type="body" idx="24"/>
          </p:nvPr>
        </p:nvSpPr>
        <p:spPr>
          <a:xfrm>
            <a:off x="46203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5"/>
          </p:nvPr>
        </p:nvSpPr>
        <p:spPr>
          <a:xfrm>
            <a:off x="46203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7" name="Photo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9"/>
          </p:nvPr>
        </p:nvSpPr>
        <p:spPr>
          <a:xfrm>
            <a:off x="6714126" y="3028476"/>
            <a:ext cx="736500" cy="736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9"/>
          <p:cNvSpPr txBox="1">
            <a:spLocks noGrp="1"/>
          </p:cNvSpPr>
          <p:nvPr>
            <p:ph type="body" idx="26"/>
          </p:nvPr>
        </p:nvSpPr>
        <p:spPr>
          <a:xfrm>
            <a:off x="67260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27"/>
          </p:nvPr>
        </p:nvSpPr>
        <p:spPr>
          <a:xfrm>
            <a:off x="67260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1pPr>
            <a:lvl2pPr marL="914400" marR="0" lvl="1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sz="1000" i="0" u="none" strike="noStrike" cap="none">
                <a:solidFill>
                  <a:srgbClr val="000000"/>
                </a:solidFill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sz="1000" i="0" u="none" strike="noStrike" cap="none">
                <a:solidFill>
                  <a:srgbClr val="000000"/>
                </a:solidFill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sz="10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6 person">
  <p:cSld name="CUSTOM_23_1_1_1_1_1_1_2_1_1_1_1_2_2_1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4900" y="1306975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20"/>
          <p:cNvSpPr txBox="1">
            <a:spLocks noGrp="1"/>
          </p:cNvSpPr>
          <p:nvPr>
            <p:ph type="body" idx="3"/>
          </p:nvPr>
        </p:nvSpPr>
        <p:spPr>
          <a:xfrm>
            <a:off x="167747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2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3255275" y="1306975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7"/>
          </p:nvPr>
        </p:nvSpPr>
        <p:spPr>
          <a:xfrm>
            <a:off x="4507850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6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085650" y="1306975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0"/>
          <p:cNvSpPr txBox="1">
            <a:spLocks noGrp="1"/>
          </p:cNvSpPr>
          <p:nvPr>
            <p:ph type="body" idx="14"/>
          </p:nvPr>
        </p:nvSpPr>
        <p:spPr>
          <a:xfrm>
            <a:off x="733822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0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24900" y="2791850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20"/>
          <p:cNvSpPr txBox="1">
            <a:spLocks noGrp="1"/>
          </p:cNvSpPr>
          <p:nvPr>
            <p:ph type="body" idx="5"/>
          </p:nvPr>
        </p:nvSpPr>
        <p:spPr>
          <a:xfrm>
            <a:off x="167747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4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3255275" y="2791850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20"/>
          <p:cNvSpPr txBox="1">
            <a:spLocks noGrp="1"/>
          </p:cNvSpPr>
          <p:nvPr>
            <p:ph type="body" idx="9"/>
          </p:nvPr>
        </p:nvSpPr>
        <p:spPr>
          <a:xfrm>
            <a:off x="4507850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8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085650" y="2778598"/>
            <a:ext cx="1147800" cy="1147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20"/>
          <p:cNvSpPr txBox="1">
            <a:spLocks noGrp="1"/>
          </p:cNvSpPr>
          <p:nvPr>
            <p:ph type="body" idx="16"/>
          </p:nvPr>
        </p:nvSpPr>
        <p:spPr>
          <a:xfrm>
            <a:off x="733822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1 Person feature slide - 9 person">
  <p:cSld name="CUSTOM_23_1_1_1_1_1_1_2_1_1_1_1_2_2_1_2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1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1" name="Phot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4900" y="11972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21"/>
          <p:cNvSpPr txBox="1">
            <a:spLocks noGrp="1"/>
          </p:cNvSpPr>
          <p:nvPr>
            <p:ph type="body" idx="3"/>
          </p:nvPr>
        </p:nvSpPr>
        <p:spPr>
          <a:xfrm>
            <a:off x="1572775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9" name="Pho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3271187" y="11972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21"/>
          <p:cNvSpPr txBox="1">
            <a:spLocks noGrp="1"/>
          </p:cNvSpPr>
          <p:nvPr>
            <p:ph type="body" idx="9"/>
          </p:nvPr>
        </p:nvSpPr>
        <p:spPr>
          <a:xfrm>
            <a:off x="44190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5" name="Pho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6117487" y="11972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21"/>
          <p:cNvSpPr txBox="1">
            <a:spLocks noGrp="1"/>
          </p:cNvSpPr>
          <p:nvPr>
            <p:ph type="body" idx="18"/>
          </p:nvPr>
        </p:nvSpPr>
        <p:spPr>
          <a:xfrm>
            <a:off x="72653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5" name="Phot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24900" y="237710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21"/>
          <p:cNvSpPr txBox="1">
            <a:spLocks noGrp="1"/>
          </p:cNvSpPr>
          <p:nvPr>
            <p:ph type="body" idx="5"/>
          </p:nvPr>
        </p:nvSpPr>
        <p:spPr>
          <a:xfrm>
            <a:off x="1572775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1" name="Phot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3271187" y="237710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1"/>
          <p:cNvSpPr txBox="1">
            <a:spLocks noGrp="1"/>
          </p:cNvSpPr>
          <p:nvPr>
            <p:ph type="body" idx="14"/>
          </p:nvPr>
        </p:nvSpPr>
        <p:spPr>
          <a:xfrm>
            <a:off x="44190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7" name="Phot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6117487" y="237710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21"/>
          <p:cNvSpPr txBox="1">
            <a:spLocks noGrp="1"/>
          </p:cNvSpPr>
          <p:nvPr>
            <p:ph type="body" idx="20"/>
          </p:nvPr>
        </p:nvSpPr>
        <p:spPr>
          <a:xfrm>
            <a:off x="72653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7" name="Photo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6"/>
          </p:nvPr>
        </p:nvSpPr>
        <p:spPr>
          <a:xfrm>
            <a:off x="424900" y="35569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21"/>
          <p:cNvSpPr txBox="1">
            <a:spLocks noGrp="1"/>
          </p:cNvSpPr>
          <p:nvPr>
            <p:ph type="body" idx="7"/>
          </p:nvPr>
        </p:nvSpPr>
        <p:spPr>
          <a:xfrm>
            <a:off x="1572775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3" name="Photo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3271187" y="35569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p21"/>
          <p:cNvSpPr txBox="1">
            <a:spLocks noGrp="1"/>
          </p:cNvSpPr>
          <p:nvPr>
            <p:ph type="body" idx="16"/>
          </p:nvPr>
        </p:nvSpPr>
        <p:spPr>
          <a:xfrm>
            <a:off x="44190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9" name="Photo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6117487" y="3556950"/>
            <a:ext cx="952500" cy="952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21"/>
          <p:cNvSpPr txBox="1">
            <a:spLocks noGrp="1"/>
          </p:cNvSpPr>
          <p:nvPr>
            <p:ph type="body" idx="22"/>
          </p:nvPr>
        </p:nvSpPr>
        <p:spPr>
          <a:xfrm>
            <a:off x="72653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sz="12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2 person">
  <p:cSld name="CUSTOM_22_1_1_1_1_1_1_1_1_1_1_1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5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63" name="Google Shape;163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355850" y="888077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3355800" y="4050675"/>
            <a:ext cx="2627100" cy="77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64" name="Google Shape;164;p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6178675" y="888024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2"/>
          <p:cNvSpPr txBox="1">
            <a:spLocks noGrp="1"/>
          </p:cNvSpPr>
          <p:nvPr>
            <p:ph type="body" idx="4"/>
          </p:nvPr>
        </p:nvSpPr>
        <p:spPr>
          <a:xfrm>
            <a:off x="6208408" y="4050675"/>
            <a:ext cx="2597400" cy="77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Title slide options →">
  <p:cSld name="CUSTOM_21_2">
    <p:bg>
      <p:bgPr>
        <a:solidFill>
          <a:schemeClr val="accent5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2411725" y="2070728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Title slides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" name="Google Shape;19;p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3 person">
  <p:cSld name="CUSTOM_23_1_1_1_1_1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7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70" name="Google Shape;170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355850" y="890401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3355800" y="3488427"/>
            <a:ext cx="1730700" cy="133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71" name="Google Shape;171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5215455" y="890360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"/>
          <p:cNvSpPr txBox="1">
            <a:spLocks noGrp="1"/>
          </p:cNvSpPr>
          <p:nvPr>
            <p:ph type="body" idx="5"/>
          </p:nvPr>
        </p:nvSpPr>
        <p:spPr>
          <a:xfrm>
            <a:off x="5256575" y="3488427"/>
            <a:ext cx="1730700" cy="133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72" name="Google Shape;172;p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7075073" y="890387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3"/>
          <p:cNvSpPr txBox="1">
            <a:spLocks noGrp="1"/>
          </p:cNvSpPr>
          <p:nvPr>
            <p:ph type="body" idx="6"/>
          </p:nvPr>
        </p:nvSpPr>
        <p:spPr>
          <a:xfrm>
            <a:off x="7099075" y="3488427"/>
            <a:ext cx="1730700" cy="133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.2 Person feature slide - 4 person">
  <p:cSld name="CUSTOM_22_1_1_1_1_1_1_1_1_1_1_1_2_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9"/>
          </p:nvPr>
        </p:nvSpPr>
        <p:spPr>
          <a:xfrm>
            <a:off x="420625" y="890400"/>
            <a:ext cx="2414100" cy="167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79" name="Google Shape;179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355850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3355850" y="2761875"/>
            <a:ext cx="1278000" cy="20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80" name="Google Shape;180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4747126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4"/>
          <p:cNvSpPr txBox="1">
            <a:spLocks noGrp="1"/>
          </p:cNvSpPr>
          <p:nvPr>
            <p:ph type="body" idx="6"/>
          </p:nvPr>
        </p:nvSpPr>
        <p:spPr>
          <a:xfrm>
            <a:off x="4759429" y="2761875"/>
            <a:ext cx="1278000" cy="20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81" name="Google Shape;181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6131302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4"/>
          <p:cNvSpPr txBox="1">
            <a:spLocks noGrp="1"/>
          </p:cNvSpPr>
          <p:nvPr>
            <p:ph type="body" idx="7"/>
          </p:nvPr>
        </p:nvSpPr>
        <p:spPr>
          <a:xfrm>
            <a:off x="6131296" y="2761875"/>
            <a:ext cx="1278000" cy="20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  <p:sp>
        <p:nvSpPr>
          <p:cNvPr id="182" name="Google Shape;182;p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7515479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4"/>
          <p:cNvSpPr txBox="1">
            <a:spLocks noGrp="1"/>
          </p:cNvSpPr>
          <p:nvPr>
            <p:ph type="body" idx="8"/>
          </p:nvPr>
        </p:nvSpPr>
        <p:spPr>
          <a:xfrm>
            <a:off x="7534875" y="2761875"/>
            <a:ext cx="1278000" cy="20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 b="1"/>
            </a:lvl1pPr>
            <a:lvl2pPr marL="914400" lvl="1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2pPr>
            <a:lvl3pPr marL="1371600" lvl="2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3pPr>
            <a:lvl4pPr marL="1828800" lvl="3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4pPr>
            <a:lvl5pPr marL="2286000" lvl="4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5pPr>
            <a:lvl6pPr marL="2743200" lvl="5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 b="1"/>
            </a:lvl6pPr>
            <a:lvl7pPr marL="3200400" lvl="6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 b="1"/>
            </a:lvl7pPr>
            <a:lvl8pPr marL="3657600" lvl="7" indent="-304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 b="1"/>
            </a:lvl8pPr>
            <a:lvl9pPr marL="4114800" lvl="8" indent="-30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ection intro slide options →">
  <p:cSld name="CUSTOM_20_1_1">
    <p:bg>
      <p:bgPr>
        <a:solidFill>
          <a:schemeClr val="accent5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2411725" y="1574245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Section intros and dividers</a:t>
            </a:r>
            <a:endParaRPr sz="7200" b="1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0" name="Google Shape;190;p2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White">
  <p:cSld name="CUSTOM_19_1_1_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Gold">
  <p:cSld name="CUSTOM_20_1_2">
    <p:bg>
      <p:bgPr>
        <a:solidFill>
          <a:schemeClr val="accen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1 Section intro slide - Maroon">
  <p:cSld name="CUSTOM_19_1_2"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Gold">
  <p:cSld name="CUSTOM_23_1_1_3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 b="1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Black">
  <p:cSld name="CUSTOM_22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200"/>
              <a:buNone/>
              <a:defRPr sz="32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Maroon">
  <p:cSld name="CUSTOM_22_1_1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None/>
              <a:defRPr sz="32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2 Section intro slide - Photo">
  <p:cSld name="CUSTOM_22_1_1_1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100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411475" tIns="182875" rIns="411475" bIns="1828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 b="1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 b="1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White">
  <p:cSld name="CUSTOM_20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23" name="Google Shape;23;p4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White">
  <p:cSld name="CUSTOM_23_1_1_1_1_2_1_1_1_1_1_1_1_1_2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1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216" name="Google Shape;216;p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Black">
  <p:cSld name="CUSTOM_23_1_1_1_1_2_1_1_1_1_1_1_1_1_2_1_1">
    <p:bg>
      <p:bgPr>
        <a:solidFill>
          <a:schemeClr val="dk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subTitle" idx="1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222" name="Google Shape;222;p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Gold">
  <p:cSld name="CUSTOM_23_1_1_1_1_2_1_1_1_1_1_1_1_1_2_1_1_1">
    <p:bg>
      <p:bgPr>
        <a:solidFill>
          <a:schemeClr val="accen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1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226" name="Google Shape;226;p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3 Section intro slide - Maroon">
  <p:cSld name="CUSTOM_23_1_1_1_1_2_1_1_1_1_1_1_1_1_2_1_1_1_1">
    <p:bg>
      <p:bgPr>
        <a:solidFill>
          <a:schemeClr val="accent2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29" name="Google Shape;229;p37"/>
          <p:cNvSpPr txBox="1">
            <a:spLocks noGrp="1"/>
          </p:cNvSpPr>
          <p:nvPr>
            <p:ph type="subTitle" idx="1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230" name="Google Shape;230;p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.4 Section intro slide">
  <p:cSld name="CUSTOM_23_1_1_2_1_1_1_1_1_1_1_1_2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225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8"/>
          <p:cNvSpPr txBox="1">
            <a:spLocks noGrp="1"/>
          </p:cNvSpPr>
          <p:nvPr>
            <p:ph type="title"/>
          </p:nvPr>
        </p:nvSpPr>
        <p:spPr>
          <a:xfrm>
            <a:off x="320175" y="320050"/>
            <a:ext cx="2514600" cy="8694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320050" y="1189450"/>
            <a:ext cx="2514600" cy="12003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Title and text slide options →">
  <p:cSld name="CUSTOM_23_1_1_2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/>
        </p:nvSpPr>
        <p:spPr>
          <a:xfrm>
            <a:off x="2411725" y="15984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Title and</a:t>
            </a:r>
            <a:b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</a:br>
            <a:r>
              <a:rPr lang="en" sz="7200" b="1">
                <a:solidFill>
                  <a:srgbClr val="FFFFFF"/>
                </a:solidFill>
                <a:highlight>
                  <a:srgbClr val="191919"/>
                </a:highlight>
              </a:rPr>
              <a:t>text slides</a:t>
            </a:r>
            <a:endParaRPr sz="7200" b="1">
              <a:solidFill>
                <a:srgbClr val="191919"/>
              </a:solidFill>
            </a:endParaRPr>
          </a:p>
        </p:txBody>
      </p:sp>
      <p:sp>
        <p:nvSpPr>
          <p:cNvPr id="237" name="Google Shape;237;p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">
  <p:cSld name="CUSTOM_22_1_1_1_1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40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82716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.0 Standard slide with subtitle">
  <p:cSld name="CUSTOM_22_1_1_1_1_1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1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body" idx="1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White">
  <p:cSld name="CUSTOM_22_1_1_1_1_1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ubTitle" idx="2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body" idx="1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1 column - Black">
  <p:cSld name="CUSTOM_23_1_1_1_1_3">
    <p:bg>
      <p:bgPr>
        <a:solidFill>
          <a:schemeClr val="dk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8275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Black">
  <p:cSld name="CUSTOM_20_2_1">
    <p:bg>
      <p:bgPr>
        <a:solidFill>
          <a:schemeClr val="dk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27" name="Google Shape;27;p5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White">
  <p:cSld name="CUSTOM_22_1_1_1_1_1_1_3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7" name="Google Shape;257;p44"/>
          <p:cNvSpPr txBox="1">
            <a:spLocks noGrp="1"/>
          </p:cNvSpPr>
          <p:nvPr>
            <p:ph type="body" idx="3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2 column - Black">
  <p:cSld name="CUSTOM_22_1_1_1_1_1_1_3_1"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5"/>
          <p:cNvSpPr txBox="1">
            <a:spLocks noGrp="1"/>
          </p:cNvSpPr>
          <p:nvPr>
            <p:ph type="body" idx="3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White">
  <p:cSld name="CUSTOM_22_1_1_1_1_1_1_3_2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46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3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68" name="Google Shape;268;p46"/>
          <p:cNvSpPr txBox="1">
            <a:spLocks noGrp="1"/>
          </p:cNvSpPr>
          <p:nvPr>
            <p:ph type="body" idx="4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3 column - Black">
  <p:cSld name="CUSTOM_22_1_1_1_1_1_1_3_2_1">
    <p:bg>
      <p:bgPr>
        <a:solidFill>
          <a:schemeClr val="dk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7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7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47"/>
          <p:cNvSpPr txBox="1">
            <a:spLocks noGrp="1"/>
          </p:cNvSpPr>
          <p:nvPr>
            <p:ph type="body" idx="3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47"/>
          <p:cNvSpPr txBox="1">
            <a:spLocks noGrp="1"/>
          </p:cNvSpPr>
          <p:nvPr>
            <p:ph type="body" idx="4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White">
  <p:cSld name="CUSTOM_22_1_1_1_1_1_1_3_2_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48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48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79" name="Google Shape;279;p48"/>
          <p:cNvSpPr txBox="1">
            <a:spLocks noGrp="1"/>
          </p:cNvSpPr>
          <p:nvPr>
            <p:ph type="body" idx="3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0" name="Google Shape;280;p48"/>
          <p:cNvSpPr txBox="1">
            <a:spLocks noGrp="1"/>
          </p:cNvSpPr>
          <p:nvPr>
            <p:ph type="body" idx="4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1" name="Google Shape;281;p48"/>
          <p:cNvSpPr txBox="1">
            <a:spLocks noGrp="1"/>
          </p:cNvSpPr>
          <p:nvPr>
            <p:ph type="body" idx="5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1 Title and text slide - 4 column - Black">
  <p:cSld name="CUSTOM_22_1_1_1_1_1_1_3_2_2_1"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49"/>
          <p:cNvSpPr txBox="1">
            <a:spLocks noGrp="1"/>
          </p:cNvSpPr>
          <p:nvPr>
            <p:ph type="body" idx="3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49"/>
          <p:cNvSpPr txBox="1">
            <a:spLocks noGrp="1"/>
          </p:cNvSpPr>
          <p:nvPr>
            <p:ph type="body" idx="4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49"/>
          <p:cNvSpPr txBox="1">
            <a:spLocks noGrp="1"/>
          </p:cNvSpPr>
          <p:nvPr>
            <p:ph type="body" idx="5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2 column">
  <p:cSld name="CUSTOM_23_1_1_1_1_2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0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0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50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40314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94" name="Google Shape;294;p50"/>
          <p:cNvSpPr txBox="1">
            <a:spLocks noGrp="1"/>
          </p:cNvSpPr>
          <p:nvPr>
            <p:ph type="body" idx="3"/>
          </p:nvPr>
        </p:nvSpPr>
        <p:spPr>
          <a:xfrm>
            <a:off x="4664550" y="1125700"/>
            <a:ext cx="40314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290" name="Google Shape;290;p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72456" y="1245696"/>
            <a:ext cx="0" cy="2945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3 column">
  <p:cSld name="CUSTOM_22_1_1_1_1_1_1_2_2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51"/>
          <p:cNvSpPr txBox="1">
            <a:spLocks noGrp="1"/>
          </p:cNvSpPr>
          <p:nvPr>
            <p:ph type="subTitle" idx="4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420900" y="1125700"/>
            <a:ext cx="2413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2"/>
          </p:nvPr>
        </p:nvSpPr>
        <p:spPr>
          <a:xfrm>
            <a:off x="3352900" y="1125700"/>
            <a:ext cx="2413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98" name="Google Shape;298;p51"/>
          <p:cNvSpPr txBox="1">
            <a:spLocks noGrp="1"/>
          </p:cNvSpPr>
          <p:nvPr>
            <p:ph type="body" idx="3"/>
          </p:nvPr>
        </p:nvSpPr>
        <p:spPr>
          <a:xfrm>
            <a:off x="6284900" y="1125700"/>
            <a:ext cx="2413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300" name="Google Shape;300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093809" y="1189525"/>
            <a:ext cx="0" cy="298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39142" y="1189525"/>
            <a:ext cx="0" cy="298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column">
  <p:cSld name="CUSTOM_23_1_1_1_1_1_1_1_1_3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52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52"/>
          <p:cNvSpPr txBox="1">
            <a:spLocks noGrp="1"/>
          </p:cNvSpPr>
          <p:nvPr>
            <p:ph type="body" idx="2"/>
          </p:nvPr>
        </p:nvSpPr>
        <p:spPr>
          <a:xfrm>
            <a:off x="420900" y="1125700"/>
            <a:ext cx="1900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2" name="Google Shape;312;p52"/>
          <p:cNvSpPr txBox="1">
            <a:spLocks noGrp="1"/>
          </p:cNvSpPr>
          <p:nvPr>
            <p:ph type="body" idx="5"/>
          </p:nvPr>
        </p:nvSpPr>
        <p:spPr>
          <a:xfrm>
            <a:off x="2568925" y="1125700"/>
            <a:ext cx="1900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1" name="Google Shape;311;p52"/>
          <p:cNvSpPr txBox="1">
            <a:spLocks noGrp="1"/>
          </p:cNvSpPr>
          <p:nvPr>
            <p:ph type="body" idx="4"/>
          </p:nvPr>
        </p:nvSpPr>
        <p:spPr>
          <a:xfrm>
            <a:off x="4664813" y="1125700"/>
            <a:ext cx="1900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0" name="Google Shape;310;p52"/>
          <p:cNvSpPr txBox="1">
            <a:spLocks noGrp="1"/>
          </p:cNvSpPr>
          <p:nvPr>
            <p:ph type="body" idx="3"/>
          </p:nvPr>
        </p:nvSpPr>
        <p:spPr>
          <a:xfrm>
            <a:off x="6798850" y="1125700"/>
            <a:ext cx="1900800" cy="305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306" name="Google Shape;306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466663" y="1189525"/>
            <a:ext cx="0" cy="298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71988" y="1189525"/>
            <a:ext cx="0" cy="298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5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658413" y="1189525"/>
            <a:ext cx="0" cy="2986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2 Title and text slide - 4 text areas">
  <p:cSld name="CUSTOM_23_1_1_1_1_1_1_2_2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3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53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53"/>
          <p:cNvSpPr txBox="1">
            <a:spLocks noGrp="1"/>
          </p:cNvSpPr>
          <p:nvPr>
            <p:ph type="body" idx="3"/>
          </p:nvPr>
        </p:nvSpPr>
        <p:spPr>
          <a:xfrm>
            <a:off x="420625" y="1125700"/>
            <a:ext cx="4002600" cy="14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17" name="Google Shape;317;p53"/>
          <p:cNvSpPr txBox="1">
            <a:spLocks noGrp="1"/>
          </p:cNvSpPr>
          <p:nvPr>
            <p:ph type="body" idx="2"/>
          </p:nvPr>
        </p:nvSpPr>
        <p:spPr>
          <a:xfrm>
            <a:off x="4693400" y="1125700"/>
            <a:ext cx="4002600" cy="14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21" name="Google Shape;321;p53"/>
          <p:cNvSpPr txBox="1">
            <a:spLocks noGrp="1"/>
          </p:cNvSpPr>
          <p:nvPr>
            <p:ph type="body" idx="5"/>
          </p:nvPr>
        </p:nvSpPr>
        <p:spPr>
          <a:xfrm>
            <a:off x="420625" y="2732450"/>
            <a:ext cx="4002600" cy="14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20" name="Google Shape;320;p53"/>
          <p:cNvSpPr txBox="1">
            <a:spLocks noGrp="1"/>
          </p:cNvSpPr>
          <p:nvPr>
            <p:ph type="body" idx="4"/>
          </p:nvPr>
        </p:nvSpPr>
        <p:spPr>
          <a:xfrm>
            <a:off x="4693400" y="2732450"/>
            <a:ext cx="4002600" cy="14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cxnSp>
        <p:nvCxnSpPr>
          <p:cNvPr id="314" name="Google Shape;314;p5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72456" y="1112895"/>
            <a:ext cx="0" cy="1452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5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72456" y="2719645"/>
            <a:ext cx="0" cy="1452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Gold">
  <p:cSld name="CUSTOM_20_2_2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31" name="Google Shape;31;p6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ray">
  <p:cSld name="CUSTOM_23_1_1_1_1_1_1_2_1_1_1_1_1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4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54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54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Gold">
  <p:cSld name="CUSTOM_23_1_1_1_1_1_1_2_1_1_1_1_1_1_5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5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55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55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Black">
  <p:cSld name="CUSTOM_23_1_1_1_1_1_1_2_1_1_1_1_1_1_2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6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56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56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1 column - Maroon">
  <p:cSld name="CUSTOM_23_1_1_1_1_1_1_2_1_1_1_1_1_1_2_1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57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ray">
  <p:cSld name="CUSTOM_23_1_1_1_1_1_1_2_1_1_1_1_1_1_4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58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58"/>
          <p:cNvSpPr txBox="1">
            <a:spLocks noGrp="1"/>
          </p:cNvSpPr>
          <p:nvPr>
            <p:ph type="body" idx="3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Gold">
  <p:cSld name="CUSTOM_23_1_1_1_1_1_1_2_1_1_1_1_1_1_4_1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59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59"/>
          <p:cNvSpPr txBox="1">
            <a:spLocks noGrp="1"/>
          </p:cNvSpPr>
          <p:nvPr>
            <p:ph type="body" idx="3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Black">
  <p:cSld name="CUSTOM_23_1_1_1_1_1_1_2_1_1_1_1_1_1_2_4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0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60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60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60"/>
          <p:cNvSpPr txBox="1">
            <a:spLocks noGrp="1"/>
          </p:cNvSpPr>
          <p:nvPr>
            <p:ph type="body" idx="3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2 column - Maroon">
  <p:cSld name="CUSTOM_23_1_1_1_1_1_1_2_1_1_1_1_1_1_2_1_3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61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61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61"/>
          <p:cNvSpPr txBox="1">
            <a:spLocks noGrp="1"/>
          </p:cNvSpPr>
          <p:nvPr>
            <p:ph type="body" idx="3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ray">
  <p:cSld name="CUSTOM_23_1_1_1_1_1_1_2_1_1_1_1_1_1_3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62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62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1" name="Google Shape;371;p62"/>
          <p:cNvSpPr txBox="1">
            <a:spLocks noGrp="1"/>
          </p:cNvSpPr>
          <p:nvPr>
            <p:ph type="body" idx="3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62"/>
          <p:cNvSpPr txBox="1">
            <a:spLocks noGrp="1"/>
          </p:cNvSpPr>
          <p:nvPr>
            <p:ph type="body" idx="4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Gold">
  <p:cSld name="CUSTOM_23_1_1_1_1_1_1_2_1_1_1_1_1_1_3_1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3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6" name="Google Shape;376;p63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63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8" name="Google Shape;378;p63"/>
          <p:cNvSpPr txBox="1">
            <a:spLocks noGrp="1"/>
          </p:cNvSpPr>
          <p:nvPr>
            <p:ph type="body" idx="3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79" name="Google Shape;379;p63"/>
          <p:cNvSpPr txBox="1">
            <a:spLocks noGrp="1"/>
          </p:cNvSpPr>
          <p:nvPr>
            <p:ph type="body" idx="4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 Title slide - Maroon">
  <p:cSld name="CUSTOM_20_2_3">
    <p:bg>
      <p:bgPr>
        <a:solidFill>
          <a:schemeClr val="accent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35" name="Google Shape;35;p7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Black">
  <p:cSld name="CUSTOM_23_1_1_1_1_1_1_2_1_1_1_1_1_1_2_2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4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3" name="Google Shape;383;p64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64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64"/>
          <p:cNvSpPr txBox="1">
            <a:spLocks noGrp="1"/>
          </p:cNvSpPr>
          <p:nvPr>
            <p:ph type="body" idx="3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6" name="Google Shape;386;p64"/>
          <p:cNvSpPr txBox="1">
            <a:spLocks noGrp="1"/>
          </p:cNvSpPr>
          <p:nvPr>
            <p:ph type="body" idx="4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3 column - Maroon">
  <p:cSld name="CUSTOM_23_1_1_1_1_1_1_2_1_1_1_1_1_1_2_1_1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5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65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65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92" name="Google Shape;392;p65"/>
          <p:cNvSpPr txBox="1">
            <a:spLocks noGrp="1"/>
          </p:cNvSpPr>
          <p:nvPr>
            <p:ph type="body" idx="3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65"/>
          <p:cNvSpPr txBox="1">
            <a:spLocks noGrp="1"/>
          </p:cNvSpPr>
          <p:nvPr>
            <p:ph type="body" idx="4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ray">
  <p:cSld name="CUSTOM_23_1_1_1_1_1_1_2_1_1_1_1_1_1_2_3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6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7" name="Google Shape;397;p66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66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99" name="Google Shape;399;p66"/>
          <p:cNvSpPr txBox="1">
            <a:spLocks noGrp="1"/>
          </p:cNvSpPr>
          <p:nvPr>
            <p:ph type="body" idx="3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p66"/>
          <p:cNvSpPr txBox="1">
            <a:spLocks noGrp="1"/>
          </p:cNvSpPr>
          <p:nvPr>
            <p:ph type="body" idx="4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p66"/>
          <p:cNvSpPr txBox="1">
            <a:spLocks noGrp="1"/>
          </p:cNvSpPr>
          <p:nvPr>
            <p:ph type="body" idx="5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Gold">
  <p:cSld name="CUSTOM_23_1_1_1_1_1_1_2_1_1_1_1_1_1_2_3_2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7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5" name="Google Shape;405;p67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67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7" name="Google Shape;407;p67"/>
          <p:cNvSpPr txBox="1">
            <a:spLocks noGrp="1"/>
          </p:cNvSpPr>
          <p:nvPr>
            <p:ph type="body" idx="3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8" name="Google Shape;408;p67"/>
          <p:cNvSpPr txBox="1">
            <a:spLocks noGrp="1"/>
          </p:cNvSpPr>
          <p:nvPr>
            <p:ph type="body" idx="4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67"/>
          <p:cNvSpPr txBox="1">
            <a:spLocks noGrp="1"/>
          </p:cNvSpPr>
          <p:nvPr>
            <p:ph type="body" idx="5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Black">
  <p:cSld name="CUSTOM_23_1_1_1_1_1_1_2_1_1_1_1_1_1_2_3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8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68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68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68"/>
          <p:cNvSpPr txBox="1">
            <a:spLocks noGrp="1"/>
          </p:cNvSpPr>
          <p:nvPr>
            <p:ph type="body" idx="3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6" name="Google Shape;416;p68"/>
          <p:cNvSpPr txBox="1">
            <a:spLocks noGrp="1"/>
          </p:cNvSpPr>
          <p:nvPr>
            <p:ph type="body" idx="4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7" name="Google Shape;417;p68"/>
          <p:cNvSpPr txBox="1">
            <a:spLocks noGrp="1"/>
          </p:cNvSpPr>
          <p:nvPr>
            <p:ph type="body" idx="5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3 Title and text slide - 4 column - Maroon">
  <p:cSld name="CUSTOM_23_1_1_1_1_1_1_2_1_1_1_1_1_1_2_1_2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9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69"/>
          <p:cNvSpPr txBox="1">
            <a:spLocks noGrp="1"/>
          </p:cNvSpPr>
          <p:nvPr>
            <p:ph type="subTitle" idx="1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69"/>
          <p:cNvSpPr txBox="1">
            <a:spLocks noGrp="1"/>
          </p:cNvSpPr>
          <p:nvPr>
            <p:ph type="body" idx="2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3" name="Google Shape;423;p69"/>
          <p:cNvSpPr txBox="1">
            <a:spLocks noGrp="1"/>
          </p:cNvSpPr>
          <p:nvPr>
            <p:ph type="body" idx="3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69"/>
          <p:cNvSpPr txBox="1">
            <a:spLocks noGrp="1"/>
          </p:cNvSpPr>
          <p:nvPr>
            <p:ph type="body" idx="4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69"/>
          <p:cNvSpPr txBox="1">
            <a:spLocks noGrp="1"/>
          </p:cNvSpPr>
          <p:nvPr>
            <p:ph type="body" idx="5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2pPr>
            <a:lvl3pPr marL="1371600" marR="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 i="0" u="none" strike="noStrike" cap="none">
                <a:solidFill>
                  <a:srgbClr val="000000"/>
                </a:solidFill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 i="0" u="none" strike="noStrike" cap="none">
                <a:solidFill>
                  <a:srgbClr val="000000"/>
                </a:solidFill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sz="16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ray">
  <p:cSld name="CUSTOM_23_1_1_1_1_2_2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70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0" name="Google Shape;430;p70"/>
          <p:cNvSpPr txBox="1">
            <a:spLocks noGrp="1"/>
          </p:cNvSpPr>
          <p:nvPr>
            <p:ph type="subTitle" idx="2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70"/>
          <p:cNvSpPr txBox="1">
            <a:spLocks noGrp="1"/>
          </p:cNvSpPr>
          <p:nvPr>
            <p:ph type="body" idx="1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Gold">
  <p:cSld name="CUSTOM_23_1_1_1_1_2_2_2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71"/>
          <p:cNvSpPr txBox="1">
            <a:spLocks noGrp="1"/>
          </p:cNvSpPr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5" name="Google Shape;435;p71"/>
          <p:cNvSpPr txBox="1">
            <a:spLocks noGrp="1"/>
          </p:cNvSpPr>
          <p:nvPr>
            <p:ph type="subTitle" idx="2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71"/>
          <p:cNvSpPr txBox="1">
            <a:spLocks noGrp="1"/>
          </p:cNvSpPr>
          <p:nvPr>
            <p:ph type="body" idx="1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4 Title and text slide - Black">
  <p:cSld name="CUSTOM_23_1_1_2_1_1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2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2"/>
          <p:cNvSpPr txBox="1">
            <a:spLocks noGrp="1"/>
          </p:cNvSpPr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0" name="Google Shape;440;p72"/>
          <p:cNvSpPr txBox="1">
            <a:spLocks noGrp="1"/>
          </p:cNvSpPr>
          <p:nvPr>
            <p:ph type="subTitle" idx="2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72"/>
          <p:cNvSpPr txBox="1">
            <a:spLocks noGrp="1"/>
          </p:cNvSpPr>
          <p:nvPr>
            <p:ph type="body" idx="1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Text and photo slide options →">
  <p:cSld name="CUSTOM_22_1_1_1_1_1_1_2_1">
    <p:bg>
      <p:bgPr>
        <a:solidFill>
          <a:schemeClr val="accent5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/>
        </p:nvSpPr>
        <p:spPr>
          <a:xfrm>
            <a:off x="2411725" y="15742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Text and photo slides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443" name="Google Shape;443;p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White">
  <p:cSld name="CUSTOM_19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pic>
        <p:nvPicPr>
          <p:cNvPr id="39" name="Google Shape;39;p8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Right - Black">
  <p:cSld name="CUSTOM_23_1_1_1_1_2_1_1_1_3">
    <p:bg>
      <p:bgPr>
        <a:solidFill>
          <a:schemeClr val="dk1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5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4196700" cy="567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75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41967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7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White">
  <p:cSld name="CUSTOM_23_1_1_1_1_2_1_1_1_2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6"/>
          <p:cNvSpPr txBox="1">
            <a:spLocks noGrp="1"/>
          </p:cNvSpPr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76"/>
          <p:cNvSpPr txBox="1">
            <a:spLocks noGrp="1"/>
          </p:cNvSpPr>
          <p:nvPr>
            <p:ph type="body" idx="1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53" name="Google Shape;453;p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 Text and photo slide - Left - Black">
  <p:cSld name="CUSTOM_23_1_1_1_1_2_1_1_1_2_1">
    <p:bg>
      <p:bgPr>
        <a:solidFill>
          <a:schemeClr val="dk1"/>
        </a:solidFill>
        <a:effectLst/>
      </p:bgPr>
    </p:bg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7"/>
          <p:cNvSpPr txBox="1">
            <a:spLocks noGrp="1"/>
          </p:cNvSpPr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77"/>
          <p:cNvSpPr txBox="1">
            <a:spLocks noGrp="1"/>
          </p:cNvSpPr>
          <p:nvPr>
            <p:ph type="body" idx="1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Gold">
  <p:cSld name="CUSTOM_22_1_1_1_1_1_1_1_1_1_2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8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78"/>
          <p:cNvSpPr txBox="1">
            <a:spLocks noGrp="1"/>
          </p:cNvSpPr>
          <p:nvPr>
            <p:ph type="subTitle" idx="3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78"/>
          <p:cNvSpPr txBox="1">
            <a:spLocks noGrp="1"/>
          </p:cNvSpPr>
          <p:nvPr>
            <p:ph type="body" idx="1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61" name="Google Shape;461;p7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7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Right - Maroon">
  <p:cSld name="CUSTOM_22_1_1_1_1_1_1_1_1_1_4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9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79"/>
          <p:cNvSpPr txBox="1">
            <a:spLocks noGrp="1"/>
          </p:cNvSpPr>
          <p:nvPr>
            <p:ph type="subTitle" idx="3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79"/>
          <p:cNvSpPr txBox="1">
            <a:spLocks noGrp="1"/>
          </p:cNvSpPr>
          <p:nvPr>
            <p:ph type="body" idx="1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67" name="Google Shape;467;p7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7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Gold">
  <p:cSld name="CUSTOM_23_1_1_1_1_1_1_1_1_1_3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0"/>
          <p:cNvSpPr txBox="1">
            <a:spLocks noGrp="1"/>
          </p:cNvSpPr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80"/>
          <p:cNvSpPr txBox="1">
            <a:spLocks noGrp="1"/>
          </p:cNvSpPr>
          <p:nvPr>
            <p:ph type="subTitle" idx="3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80"/>
          <p:cNvSpPr txBox="1">
            <a:spLocks noGrp="1"/>
          </p:cNvSpPr>
          <p:nvPr>
            <p:ph type="body" idx="1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73" name="Google Shape;473;p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2 Text and photo slide - Left - Maroon">
  <p:cSld name="CUSTOM_23_1_1_1_1_1_1_1_1_1_3_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1"/>
          <p:cNvSpPr txBox="1">
            <a:spLocks noGrp="1"/>
          </p:cNvSpPr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81"/>
          <p:cNvSpPr txBox="1">
            <a:spLocks noGrp="1"/>
          </p:cNvSpPr>
          <p:nvPr>
            <p:ph type="subTitle" idx="3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81"/>
          <p:cNvSpPr txBox="1">
            <a:spLocks noGrp="1"/>
          </p:cNvSpPr>
          <p:nvPr>
            <p:ph type="body" idx="1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79" name="Google Shape;479;p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ray">
  <p:cSld name="CUSTOM_23_1_1_1_1_1_1_1_1_2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87" name="Google Shape;487;p82"/>
          <p:cNvSpPr txBox="1">
            <a:spLocks noGrp="1"/>
          </p:cNvSpPr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82"/>
          <p:cNvSpPr txBox="1">
            <a:spLocks noGrp="1"/>
          </p:cNvSpPr>
          <p:nvPr>
            <p:ph type="subTitle" idx="3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82"/>
          <p:cNvSpPr txBox="1">
            <a:spLocks noGrp="1"/>
          </p:cNvSpPr>
          <p:nvPr>
            <p:ph type="body" idx="1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Gold">
  <p:cSld name="CUSTOM_23_1_1_1_1_1_1_1_1_2_3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83"/>
          <p:cNvSpPr txBox="1">
            <a:spLocks noGrp="1"/>
          </p:cNvSpPr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83"/>
          <p:cNvSpPr txBox="1">
            <a:spLocks noGrp="1"/>
          </p:cNvSpPr>
          <p:nvPr>
            <p:ph type="subTitle" idx="3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83"/>
          <p:cNvSpPr txBox="1">
            <a:spLocks noGrp="1"/>
          </p:cNvSpPr>
          <p:nvPr>
            <p:ph type="body" idx="1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3 Text and photo slide - Black">
  <p:cSld name="CUSTOM_23_1_1_1_1_1_1_1_1_2_2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4"/>
          <p:cNvSpPr txBox="1">
            <a:spLocks noGrp="1"/>
          </p:cNvSpPr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p84"/>
          <p:cNvSpPr txBox="1">
            <a:spLocks noGrp="1"/>
          </p:cNvSpPr>
          <p:nvPr>
            <p:ph type="subTitle" idx="3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84"/>
          <p:cNvSpPr txBox="1">
            <a:spLocks noGrp="1"/>
          </p:cNvSpPr>
          <p:nvPr>
            <p:ph type="body" idx="1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Black">
  <p:cSld name="CUSTOM_19_1_3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pic>
        <p:nvPicPr>
          <p:cNvPr id="43" name="Google Shape;43;p9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White">
  <p:cSld name="CUSTOM_23_1_1_1_1_1_1_1_1_1_2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5"/>
          <p:cNvSpPr txBox="1">
            <a:spLocks noGrp="1"/>
          </p:cNvSpPr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400"/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85"/>
          <p:cNvSpPr txBox="1">
            <a:spLocks noGrp="1"/>
          </p:cNvSpPr>
          <p:nvPr>
            <p:ph type="subTitle" idx="1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85"/>
          <p:cNvSpPr txBox="1">
            <a:spLocks noGrp="1"/>
          </p:cNvSpPr>
          <p:nvPr>
            <p:ph type="body" idx="3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6pPr>
            <a:lvl7pPr marL="3200400" lvl="6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7pPr>
            <a:lvl8pPr marL="3657600" lvl="7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8pPr>
            <a:lvl9pPr marL="4114800" lvl="8" indent="-2286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3" name="Google Shape;503;p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4 Text and photo slide - Black">
  <p:cSld name="CUSTOM_23_1_1_1_1_1_1_1_1_1_2_1">
    <p:bg>
      <p:bgPr>
        <a:solidFill>
          <a:schemeClr val="dk1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6"/>
          <p:cNvSpPr txBox="1">
            <a:spLocks noGrp="1"/>
          </p:cNvSpPr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0" name="Google Shape;510;p86"/>
          <p:cNvSpPr txBox="1">
            <a:spLocks noGrp="1"/>
          </p:cNvSpPr>
          <p:nvPr>
            <p:ph type="subTitle" idx="1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86"/>
          <p:cNvSpPr txBox="1">
            <a:spLocks noGrp="1"/>
          </p:cNvSpPr>
          <p:nvPr>
            <p:ph type="body" idx="3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" name="Google Shape;508;p8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Gold">
  <p:cSld name="CUSTOM_23_1_1_1_1_1_1_2_1_1_2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87"/>
          <p:cNvSpPr txBox="1">
            <a:spLocks noGrp="1"/>
          </p:cNvSpPr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87"/>
          <p:cNvSpPr txBox="1">
            <a:spLocks noGrp="1"/>
          </p:cNvSpPr>
          <p:nvPr>
            <p:ph type="subTitle" idx="3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87"/>
          <p:cNvSpPr txBox="1">
            <a:spLocks noGrp="1"/>
          </p:cNvSpPr>
          <p:nvPr>
            <p:ph type="body" idx="1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13" name="Google Shape;513;p8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8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5 Text and photo slide - Maroon">
  <p:cSld name="CUSTOM_23_1_1_1_1_1_1_2_1_1_2_1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8"/>
          <p:cNvSpPr txBox="1">
            <a:spLocks noGrp="1"/>
          </p:cNvSpPr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3" name="Google Shape;523;p88"/>
          <p:cNvSpPr txBox="1">
            <a:spLocks noGrp="1"/>
          </p:cNvSpPr>
          <p:nvPr>
            <p:ph type="subTitle" idx="3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88"/>
          <p:cNvSpPr txBox="1">
            <a:spLocks noGrp="1"/>
          </p:cNvSpPr>
          <p:nvPr>
            <p:ph type="body" idx="1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19" name="Google Shape;519;p88"/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88"/>
          <p:cNvSpPr>
            <a:spLocks noGrp="1"/>
          </p:cNvSpPr>
          <p:nvPr>
            <p:ph type="pic" idx="2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Gold">
  <p:cSld name="CUSTOM_22_1_1_1_1_1_1_1_1_1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9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89"/>
          <p:cNvSpPr txBox="1">
            <a:spLocks noGrp="1"/>
          </p:cNvSpPr>
          <p:nvPr>
            <p:ph type="subTitle" idx="3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89"/>
          <p:cNvSpPr txBox="1">
            <a:spLocks noGrp="1"/>
          </p:cNvSpPr>
          <p:nvPr>
            <p:ph type="body" idx="1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25" name="Google Shape;525;p8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8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1 photo - Maroon">
  <p:cSld name="CUSTOM_22_1_1_1_1_1_1_1_1_1_1_2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0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90"/>
          <p:cNvSpPr txBox="1">
            <a:spLocks noGrp="1"/>
          </p:cNvSpPr>
          <p:nvPr>
            <p:ph type="subTitle" idx="3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90"/>
          <p:cNvSpPr txBox="1">
            <a:spLocks noGrp="1"/>
          </p:cNvSpPr>
          <p:nvPr>
            <p:ph type="body" idx="1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31" name="Google Shape;531;p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9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Gold">
  <p:cSld name="CUSTOM_23_1_1_1_1_2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1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91"/>
          <p:cNvSpPr txBox="1">
            <a:spLocks noGrp="1"/>
          </p:cNvSpPr>
          <p:nvPr>
            <p:ph type="subTitle" idx="5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91"/>
          <p:cNvSpPr txBox="1">
            <a:spLocks noGrp="1"/>
          </p:cNvSpPr>
          <p:nvPr>
            <p:ph type="body" idx="1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37" name="Google Shape;537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9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6 Text and photo slide - 3 photo - Maroon">
  <p:cSld name="CUSTOM_23_1_1_1_1_2_1_1_1_1_1_1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92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92"/>
          <p:cNvSpPr txBox="1">
            <a:spLocks noGrp="1"/>
          </p:cNvSpPr>
          <p:nvPr>
            <p:ph type="subTitle" idx="5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92"/>
          <p:cNvSpPr txBox="1">
            <a:spLocks noGrp="1"/>
          </p:cNvSpPr>
          <p:nvPr>
            <p:ph type="body" idx="1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45" name="Google Shape;545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9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Gold">
  <p:cSld name="CUSTOM_23_1_1_1_1_1_1_1_1_1_1_2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3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p93"/>
          <p:cNvSpPr txBox="1">
            <a:spLocks noGrp="1"/>
          </p:cNvSpPr>
          <p:nvPr>
            <p:ph type="subTitle" idx="3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93"/>
          <p:cNvSpPr txBox="1">
            <a:spLocks noGrp="1"/>
          </p:cNvSpPr>
          <p:nvPr>
            <p:ph type="body" idx="1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3" name="Google Shape;553;p9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9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7 Text and photo slide - Maroon">
  <p:cSld name="CUSTOM_23_1_1_1_1_1_1_1_1_1_1_2_1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94"/>
          <p:cNvSpPr txBox="1">
            <a:spLocks noGrp="1"/>
          </p:cNvSpPr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94"/>
          <p:cNvSpPr txBox="1">
            <a:spLocks noGrp="1"/>
          </p:cNvSpPr>
          <p:nvPr>
            <p:ph type="subTitle" idx="3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94"/>
          <p:cNvSpPr txBox="1">
            <a:spLocks noGrp="1"/>
          </p:cNvSpPr>
          <p:nvPr>
            <p:ph type="body" idx="1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9" name="Google Shape;559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9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2 Title slide - Gold">
  <p:cSld name="CUSTOM_19_1_3_1">
    <p:bg>
      <p:bgPr>
        <a:solidFill>
          <a:schemeClr val="accen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ubTitle" idx="1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pic>
        <p:nvPicPr>
          <p:cNvPr id="47" name="Google Shape;47;p10" descr="Arizona State Univerity logo"/>
          <p:cNvPicPr preferRelativeResize="0"/>
          <p:nvPr/>
        </p:nvPicPr>
        <p:blipFill rotWithShape="1">
          <a:blip r:embed="rId2">
            <a:alphaModFix/>
          </a:blip>
          <a:srcRect t="11215" b="11223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Gold">
  <p:cSld name="CUSTOM_23_1_1_2_1_1_1_1_1_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95"/>
          <p:cNvSpPr txBox="1">
            <a:spLocks noGrp="1"/>
          </p:cNvSpPr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7" name="Google Shape;567;p95"/>
          <p:cNvSpPr txBox="1">
            <a:spLocks noGrp="1"/>
          </p:cNvSpPr>
          <p:nvPr>
            <p:ph type="body" idx="1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8" name="Google Shape;568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9" name="Google Shape;569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p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8 Text and photo slide - Black">
  <p:cSld name="CUSTOM_23_1_1_2_1_1_1_1_1_1_1_1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96"/>
          <p:cNvSpPr txBox="1">
            <a:spLocks noGrp="1"/>
          </p:cNvSpPr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4" name="Google Shape;574;p96"/>
          <p:cNvSpPr txBox="1">
            <a:spLocks noGrp="1"/>
          </p:cNvSpPr>
          <p:nvPr>
            <p:ph type="body" idx="1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marL="1371600" lvl="2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marL="1828800" lvl="3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marL="2286000" lvl="4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marL="2743200" lvl="5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marL="3200400" lvl="6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marL="3657600" lvl="7" indent="-3175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marL="4114800" lvl="8" indent="-3175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5" name="Google Shape;575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7" name="Google Shape;577;p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4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3 cards">
  <p:cSld name="CUSTOM_25_1_1_2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97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9" name="Card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25" y="994550"/>
            <a:ext cx="24141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97"/>
          <p:cNvSpPr txBox="1">
            <a:spLocks noGrp="1"/>
          </p:cNvSpPr>
          <p:nvPr>
            <p:ph type="subTitle" idx="3"/>
          </p:nvPr>
        </p:nvSpPr>
        <p:spPr>
          <a:xfrm>
            <a:off x="631983" y="2504375"/>
            <a:ext cx="1980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97"/>
          <p:cNvSpPr txBox="1">
            <a:spLocks noGrp="1"/>
          </p:cNvSpPr>
          <p:nvPr>
            <p:ph type="body" idx="1"/>
          </p:nvPr>
        </p:nvSpPr>
        <p:spPr>
          <a:xfrm>
            <a:off x="627850" y="2823950"/>
            <a:ext cx="19845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4" name="Card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994550"/>
            <a:ext cx="24141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33649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97"/>
          <p:cNvSpPr txBox="1">
            <a:spLocks noGrp="1"/>
          </p:cNvSpPr>
          <p:nvPr>
            <p:ph type="subTitle" idx="6"/>
          </p:nvPr>
        </p:nvSpPr>
        <p:spPr>
          <a:xfrm>
            <a:off x="3576308" y="2504375"/>
            <a:ext cx="1980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97"/>
          <p:cNvSpPr txBox="1">
            <a:spLocks noGrp="1"/>
          </p:cNvSpPr>
          <p:nvPr>
            <p:ph type="body" idx="4"/>
          </p:nvPr>
        </p:nvSpPr>
        <p:spPr>
          <a:xfrm>
            <a:off x="3572175" y="2823950"/>
            <a:ext cx="19845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8" name="Card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81850" y="994550"/>
            <a:ext cx="24141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62818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97"/>
          <p:cNvSpPr txBox="1">
            <a:spLocks noGrp="1"/>
          </p:cNvSpPr>
          <p:nvPr>
            <p:ph type="subTitle" idx="9"/>
          </p:nvPr>
        </p:nvSpPr>
        <p:spPr>
          <a:xfrm>
            <a:off x="6493208" y="2504375"/>
            <a:ext cx="1980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89" name="Google Shape;589;p97"/>
          <p:cNvSpPr txBox="1">
            <a:spLocks noGrp="1"/>
          </p:cNvSpPr>
          <p:nvPr>
            <p:ph type="body" idx="7"/>
          </p:nvPr>
        </p:nvSpPr>
        <p:spPr>
          <a:xfrm>
            <a:off x="6489075" y="2823950"/>
            <a:ext cx="19845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9 Text and photo slide - 4 cards">
  <p:cSld name="CUSTOM_25_1_1_2_1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98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593" name="Card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25" y="994550"/>
            <a:ext cx="19935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206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98"/>
          <p:cNvSpPr txBox="1">
            <a:spLocks noGrp="1"/>
          </p:cNvSpPr>
          <p:nvPr>
            <p:ph type="subTitle" idx="3"/>
          </p:nvPr>
        </p:nvSpPr>
        <p:spPr>
          <a:xfrm>
            <a:off x="595150" y="2504375"/>
            <a:ext cx="1635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98"/>
          <p:cNvSpPr txBox="1">
            <a:spLocks noGrp="1"/>
          </p:cNvSpPr>
          <p:nvPr>
            <p:ph type="body" idx="1"/>
          </p:nvPr>
        </p:nvSpPr>
        <p:spPr>
          <a:xfrm>
            <a:off x="591737" y="2823950"/>
            <a:ext cx="16386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98" name="Card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14600" y="994550"/>
            <a:ext cx="19935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5"/>
          </p:nvPr>
        </p:nvSpPr>
        <p:spPr>
          <a:xfrm>
            <a:off x="2514600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1" name="Google Shape;601;p98"/>
          <p:cNvSpPr txBox="1">
            <a:spLocks noGrp="1"/>
          </p:cNvSpPr>
          <p:nvPr>
            <p:ph type="subTitle" idx="6"/>
          </p:nvPr>
        </p:nvSpPr>
        <p:spPr>
          <a:xfrm>
            <a:off x="2689125" y="2504375"/>
            <a:ext cx="1635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98"/>
          <p:cNvSpPr txBox="1">
            <a:spLocks noGrp="1"/>
          </p:cNvSpPr>
          <p:nvPr>
            <p:ph type="body" idx="4"/>
          </p:nvPr>
        </p:nvSpPr>
        <p:spPr>
          <a:xfrm>
            <a:off x="2685712" y="2823950"/>
            <a:ext cx="16386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02" name="Card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17725" y="994550"/>
            <a:ext cx="19935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8"/>
          </p:nvPr>
        </p:nvSpPr>
        <p:spPr>
          <a:xfrm>
            <a:off x="46177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98"/>
          <p:cNvSpPr txBox="1">
            <a:spLocks noGrp="1"/>
          </p:cNvSpPr>
          <p:nvPr>
            <p:ph type="subTitle" idx="9"/>
          </p:nvPr>
        </p:nvSpPr>
        <p:spPr>
          <a:xfrm>
            <a:off x="4792250" y="2504375"/>
            <a:ext cx="1635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98"/>
          <p:cNvSpPr txBox="1">
            <a:spLocks noGrp="1"/>
          </p:cNvSpPr>
          <p:nvPr>
            <p:ph type="body" idx="7"/>
          </p:nvPr>
        </p:nvSpPr>
        <p:spPr>
          <a:xfrm>
            <a:off x="4788837" y="2823950"/>
            <a:ext cx="16386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06" name="Card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02325" y="994550"/>
            <a:ext cx="1993500" cy="341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9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7023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98"/>
          <p:cNvSpPr txBox="1">
            <a:spLocks noGrp="1"/>
          </p:cNvSpPr>
          <p:nvPr>
            <p:ph type="subTitle" idx="15"/>
          </p:nvPr>
        </p:nvSpPr>
        <p:spPr>
          <a:xfrm>
            <a:off x="6876850" y="2504375"/>
            <a:ext cx="1635300" cy="26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98"/>
          <p:cNvSpPr txBox="1">
            <a:spLocks noGrp="1"/>
          </p:cNvSpPr>
          <p:nvPr>
            <p:ph type="body" idx="13"/>
          </p:nvPr>
        </p:nvSpPr>
        <p:spPr>
          <a:xfrm>
            <a:off x="6873437" y="2823950"/>
            <a:ext cx="1638600" cy="1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Right" userDrawn="1">
  <p:cSld name="CUSTOM_22_1_1_1_1_1_1_2_1_1_1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-9225"/>
            <a:ext cx="9144000" cy="51534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99"/>
          <p:cNvSpPr txBox="1">
            <a:spLocks noGrp="1"/>
          </p:cNvSpPr>
          <p:nvPr>
            <p:ph type="title" idx="3"/>
          </p:nvPr>
        </p:nvSpPr>
        <p:spPr>
          <a:xfrm>
            <a:off x="53560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99"/>
          <p:cNvSpPr txBox="1">
            <a:spLocks noGrp="1"/>
          </p:cNvSpPr>
          <p:nvPr>
            <p:ph type="body" idx="1"/>
          </p:nvPr>
        </p:nvSpPr>
        <p:spPr>
          <a:xfrm>
            <a:off x="5594275" y="994550"/>
            <a:ext cx="2799900" cy="383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0 Text and photo slide - Left">
  <p:cSld name="CUSTOM_23_1_1_1_1_1_1_2_1_1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-9225"/>
            <a:ext cx="9162600" cy="51636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100"/>
          <p:cNvSpPr txBox="1">
            <a:spLocks noGrp="1"/>
          </p:cNvSpPr>
          <p:nvPr>
            <p:ph type="title"/>
          </p:nvPr>
        </p:nvSpPr>
        <p:spPr>
          <a:xfrm>
            <a:off x="4202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228600" tIns="137150" rIns="22860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100"/>
          <p:cNvSpPr txBox="1">
            <a:spLocks noGrp="1"/>
          </p:cNvSpPr>
          <p:nvPr>
            <p:ph type="body" idx="1"/>
          </p:nvPr>
        </p:nvSpPr>
        <p:spPr>
          <a:xfrm>
            <a:off x="658475" y="994550"/>
            <a:ext cx="2799900" cy="383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.11 Text and photo slide - News layout">
  <p:cSld name="CUSTOM_23_1_1_1_1_1_1_2_1_3"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9225" y="-9225"/>
            <a:ext cx="9144000" cy="24294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101"/>
          <p:cNvSpPr txBox="1">
            <a:spLocks noGrp="1"/>
          </p:cNvSpPr>
          <p:nvPr>
            <p:ph type="title"/>
          </p:nvPr>
        </p:nvSpPr>
        <p:spPr>
          <a:xfrm>
            <a:off x="722550" y="1725450"/>
            <a:ext cx="7671600" cy="310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2875" tIns="228600" rIns="228600" bIns="22860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101"/>
          <p:cNvSpPr txBox="1">
            <a:spLocks noGrp="1"/>
          </p:cNvSpPr>
          <p:nvPr>
            <p:ph type="body" idx="1"/>
          </p:nvPr>
        </p:nvSpPr>
        <p:spPr>
          <a:xfrm>
            <a:off x="917225" y="2482075"/>
            <a:ext cx="7282500" cy="169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Number and stat slide options →">
  <p:cSld name="CUSTOM_23_1_1_1_1_2_1_1_1_1_1_1_1_1_1_2_1">
    <p:bg>
      <p:bgPr>
        <a:solidFill>
          <a:schemeClr val="accent5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2"/>
          <p:cNvSpPr txBox="1"/>
          <p:nvPr/>
        </p:nvSpPr>
        <p:spPr>
          <a:xfrm>
            <a:off x="2411725" y="157424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highlight>
                  <a:schemeClr val="dk1"/>
                </a:highlight>
              </a:rPr>
              <a:t>Number and stat slides</a:t>
            </a:r>
            <a:endParaRPr sz="7200" b="1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625" name="Google Shape;625;p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1 Number and stat slide - 6 stats">
  <p:cSld name="CUSTOM_23_1_1_1_1_1_1_1_1_1_1_1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4"/>
          <p:cNvSpPr txBox="1">
            <a:spLocks noGrp="1"/>
          </p:cNvSpPr>
          <p:nvPr>
            <p:ph type="title" idx="15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04"/>
          <p:cNvSpPr txBox="1">
            <a:spLocks noGrp="1"/>
          </p:cNvSpPr>
          <p:nvPr>
            <p:ph type="subTitle" idx="16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9" name="Stat 1"/>
          <p:cNvSpPr txBox="1">
            <a:spLocks noGrp="1"/>
          </p:cNvSpPr>
          <p:nvPr>
            <p:ph type="title"/>
          </p:nvPr>
        </p:nvSpPr>
        <p:spPr>
          <a:xfrm>
            <a:off x="436825" y="169265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36" name="Google Shape;636;p104"/>
          <p:cNvSpPr txBox="1">
            <a:spLocks noGrp="1"/>
          </p:cNvSpPr>
          <p:nvPr>
            <p:ph type="body" idx="1"/>
          </p:nvPr>
        </p:nvSpPr>
        <p:spPr>
          <a:xfrm>
            <a:off x="420625" y="223500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0" name="Stat 2"/>
          <p:cNvSpPr txBox="1">
            <a:spLocks noGrp="1"/>
          </p:cNvSpPr>
          <p:nvPr>
            <p:ph type="title" idx="4"/>
          </p:nvPr>
        </p:nvSpPr>
        <p:spPr>
          <a:xfrm>
            <a:off x="3353200" y="169265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37" name="Google Shape;637;p104"/>
          <p:cNvSpPr txBox="1">
            <a:spLocks noGrp="1"/>
          </p:cNvSpPr>
          <p:nvPr>
            <p:ph type="body" idx="2"/>
          </p:nvPr>
        </p:nvSpPr>
        <p:spPr>
          <a:xfrm>
            <a:off x="3353200" y="223500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1" name="Stat 3"/>
          <p:cNvSpPr txBox="1">
            <a:spLocks noGrp="1"/>
          </p:cNvSpPr>
          <p:nvPr>
            <p:ph type="title" idx="5"/>
          </p:nvPr>
        </p:nvSpPr>
        <p:spPr>
          <a:xfrm>
            <a:off x="6285775" y="169265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38" name="Google Shape;638;p104"/>
          <p:cNvSpPr txBox="1">
            <a:spLocks noGrp="1"/>
          </p:cNvSpPr>
          <p:nvPr>
            <p:ph type="body" idx="3"/>
          </p:nvPr>
        </p:nvSpPr>
        <p:spPr>
          <a:xfrm>
            <a:off x="6285775" y="223500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5" name="Stat 4"/>
          <p:cNvSpPr txBox="1">
            <a:spLocks noGrp="1"/>
          </p:cNvSpPr>
          <p:nvPr>
            <p:ph type="title" idx="9"/>
          </p:nvPr>
        </p:nvSpPr>
        <p:spPr>
          <a:xfrm>
            <a:off x="436825" y="329950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42" name="Google Shape;642;p104"/>
          <p:cNvSpPr txBox="1">
            <a:spLocks noGrp="1"/>
          </p:cNvSpPr>
          <p:nvPr>
            <p:ph type="body" idx="6"/>
          </p:nvPr>
        </p:nvSpPr>
        <p:spPr>
          <a:xfrm>
            <a:off x="420625" y="384185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6" name="Stat 5"/>
          <p:cNvSpPr txBox="1">
            <a:spLocks noGrp="1"/>
          </p:cNvSpPr>
          <p:nvPr>
            <p:ph type="title" idx="13"/>
          </p:nvPr>
        </p:nvSpPr>
        <p:spPr>
          <a:xfrm>
            <a:off x="3353200" y="329950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43" name="Google Shape;643;p104"/>
          <p:cNvSpPr txBox="1">
            <a:spLocks noGrp="1"/>
          </p:cNvSpPr>
          <p:nvPr>
            <p:ph type="body" idx="7"/>
          </p:nvPr>
        </p:nvSpPr>
        <p:spPr>
          <a:xfrm>
            <a:off x="3353200" y="384185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7" name="Stat 6"/>
          <p:cNvSpPr txBox="1">
            <a:spLocks noGrp="1"/>
          </p:cNvSpPr>
          <p:nvPr>
            <p:ph type="title" idx="14"/>
          </p:nvPr>
        </p:nvSpPr>
        <p:spPr>
          <a:xfrm>
            <a:off x="6285775" y="3299500"/>
            <a:ext cx="2414100" cy="40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44" name="Google Shape;644;p104"/>
          <p:cNvSpPr txBox="1">
            <a:spLocks noGrp="1"/>
          </p:cNvSpPr>
          <p:nvPr>
            <p:ph type="body" idx="8"/>
          </p:nvPr>
        </p:nvSpPr>
        <p:spPr>
          <a:xfrm>
            <a:off x="6285775" y="3841850"/>
            <a:ext cx="24141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2 Number and stat slide - 3 stats - Gold">
  <p:cSld name="CUSTOM_25_1_1">
    <p:bg>
      <p:bgPr>
        <a:solidFill>
          <a:schemeClr val="accent1"/>
        </a:soli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05"/>
          <p:cNvSpPr txBox="1">
            <a:spLocks noGrp="1"/>
          </p:cNvSpPr>
          <p:nvPr>
            <p:ph type="title" idx="2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654" name="Google Shape;654;p105"/>
          <p:cNvSpPr txBox="1">
            <a:spLocks noGrp="1"/>
          </p:cNvSpPr>
          <p:nvPr>
            <p:ph type="subTitle" idx="1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105"/>
          <p:cNvSpPr txBox="1">
            <a:spLocks noGrp="1"/>
          </p:cNvSpPr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105"/>
          <p:cNvSpPr txBox="1">
            <a:spLocks noGrp="1"/>
          </p:cNvSpPr>
          <p:nvPr>
            <p:ph type="body" idx="3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56" name="Google Shape;656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105"/>
          <p:cNvSpPr txBox="1">
            <a:spLocks noGrp="1"/>
          </p:cNvSpPr>
          <p:nvPr>
            <p:ph type="title" idx="4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05"/>
          <p:cNvSpPr txBox="1">
            <a:spLocks noGrp="1"/>
          </p:cNvSpPr>
          <p:nvPr>
            <p:ph type="body" idx="5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59" name="Google Shape;659;p10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05"/>
          <p:cNvSpPr txBox="1">
            <a:spLocks noGrp="1"/>
          </p:cNvSpPr>
          <p:nvPr>
            <p:ph type="title" idx="6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05"/>
          <p:cNvSpPr txBox="1">
            <a:spLocks noGrp="1"/>
          </p:cNvSpPr>
          <p:nvPr>
            <p:ph type="body" idx="7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4105500" cy="3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" name="Closed caption warning - left">
            <a:extLst>
              <a:ext uri="{FF2B5EF4-FFF2-40B4-BE49-F238E27FC236}">
                <a16:creationId xmlns:a16="http://schemas.microsoft.com/office/drawing/2014/main" id="{FAA70111-8A46-4012-6BE0-5A155FD9E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917025" y="4168375"/>
            <a:ext cx="2870100" cy="776825"/>
            <a:chOff x="-2917025" y="4168375"/>
            <a:chExt cx="2870100" cy="776825"/>
          </a:xfrm>
        </p:grpSpPr>
        <p:cxnSp>
          <p:nvCxnSpPr>
            <p:cNvPr id="10" name="Google Shape;10;p1"/>
            <p:cNvCxnSpPr/>
            <p:nvPr/>
          </p:nvCxnSpPr>
          <p:spPr>
            <a:xfrm>
              <a:off x="-2917025" y="4168375"/>
              <a:ext cx="2870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Google Shape;9;p1"/>
            <p:cNvSpPr txBox="1"/>
            <p:nvPr/>
          </p:nvSpPr>
          <p:spPr>
            <a:xfrm>
              <a:off x="-2695750" y="4298700"/>
              <a:ext cx="25260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2"/>
                  </a:solidFill>
                </a:rPr>
                <a:t>Area below the line reserved </a:t>
              </a:r>
              <a:r>
                <a:rPr lang="en">
                  <a:solidFill>
                    <a:schemeClr val="dk2"/>
                  </a:solidFill>
                </a:rPr>
                <a:t>to accommodate live closed captioning during presentations.</a:t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" name="Close caption warning - right">
            <a:extLst>
              <a:ext uri="{FF2B5EF4-FFF2-40B4-BE49-F238E27FC236}">
                <a16:creationId xmlns:a16="http://schemas.microsoft.com/office/drawing/2014/main" id="{21CE2626-DBBD-C9BC-2392-F2D9BF96D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90925" y="4168375"/>
            <a:ext cx="2870100" cy="776825"/>
            <a:chOff x="9190925" y="4168375"/>
            <a:chExt cx="2870100" cy="776825"/>
          </a:xfrm>
        </p:grpSpPr>
        <p:cxnSp>
          <p:nvCxnSpPr>
            <p:cNvPr id="11" name="Google Shape;11;p1"/>
            <p:cNvCxnSpPr/>
            <p:nvPr/>
          </p:nvCxnSpPr>
          <p:spPr>
            <a:xfrm>
              <a:off x="9190925" y="4168375"/>
              <a:ext cx="2870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12;p1"/>
            <p:cNvSpPr txBox="1"/>
            <p:nvPr/>
          </p:nvSpPr>
          <p:spPr>
            <a:xfrm>
              <a:off x="9351103" y="4298700"/>
              <a:ext cx="25260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2"/>
                  </a:solidFill>
                </a:rPr>
                <a:t>Area below the line reserved </a:t>
              </a:r>
              <a:r>
                <a:rPr lang="en">
                  <a:solidFill>
                    <a:schemeClr val="dk2"/>
                  </a:solidFill>
                </a:rPr>
                <a:t>to accommodate live closed captioning during presentations.</a:t>
              </a:r>
              <a:endParaRPr b="1">
                <a:solidFill>
                  <a:schemeClr val="dk2"/>
                </a:solidFill>
              </a:endParaRPr>
            </a:p>
          </p:txBody>
        </p:sp>
      </p:grpSp>
      <p:sp>
        <p:nvSpPr>
          <p:cNvPr id="6" name="Copyright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762875" y="4992143"/>
            <a:ext cx="1042800" cy="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" sz="400" i="0" u="none" strike="noStrike" cap="none">
                <a:solidFill>
                  <a:schemeClr val="lt2"/>
                </a:solidFill>
              </a:rPr>
              <a:t>Copyright © </a:t>
            </a:r>
            <a:r>
              <a:rPr lang="en" sz="400">
                <a:solidFill>
                  <a:schemeClr val="lt2"/>
                </a:solidFill>
              </a:rPr>
              <a:t>2025 </a:t>
            </a:r>
            <a:r>
              <a:rPr lang="en" sz="400" i="0" u="none" strike="noStrike" cap="none">
                <a:solidFill>
                  <a:schemeClr val="lt2"/>
                </a:solidFill>
              </a:rPr>
              <a:t>Arizona Board of Regents</a:t>
            </a:r>
            <a:endParaRPr sz="400" i="0" u="none" strike="noStrike" cap="none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8" r:id="rId38"/>
    <p:sldLayoutId id="2147483689" r:id="rId39"/>
    <p:sldLayoutId id="2147483690" r:id="rId40"/>
    <p:sldLayoutId id="2147483691" r:id="rId41"/>
    <p:sldLayoutId id="2147483692" r:id="rId42"/>
    <p:sldLayoutId id="2147483693" r:id="rId43"/>
    <p:sldLayoutId id="2147483694" r:id="rId44"/>
    <p:sldLayoutId id="2147483695" r:id="rId45"/>
    <p:sldLayoutId id="2147483696" r:id="rId46"/>
    <p:sldLayoutId id="2147483697" r:id="rId47"/>
    <p:sldLayoutId id="2147483698" r:id="rId48"/>
    <p:sldLayoutId id="2147483699" r:id="rId49"/>
    <p:sldLayoutId id="2147483700" r:id="rId50"/>
    <p:sldLayoutId id="2147483701" r:id="rId51"/>
    <p:sldLayoutId id="2147483702" r:id="rId52"/>
    <p:sldLayoutId id="2147483703" r:id="rId53"/>
    <p:sldLayoutId id="2147483704" r:id="rId54"/>
    <p:sldLayoutId id="2147483705" r:id="rId55"/>
    <p:sldLayoutId id="2147483706" r:id="rId56"/>
    <p:sldLayoutId id="2147483707" r:id="rId57"/>
    <p:sldLayoutId id="2147483708" r:id="rId58"/>
    <p:sldLayoutId id="2147483709" r:id="rId59"/>
    <p:sldLayoutId id="2147483710" r:id="rId60"/>
    <p:sldLayoutId id="2147483711" r:id="rId61"/>
    <p:sldLayoutId id="2147483712" r:id="rId62"/>
    <p:sldLayoutId id="2147483713" r:id="rId63"/>
    <p:sldLayoutId id="2147483714" r:id="rId64"/>
    <p:sldLayoutId id="2147483715" r:id="rId65"/>
    <p:sldLayoutId id="2147483716" r:id="rId66"/>
    <p:sldLayoutId id="2147483717" r:id="rId67"/>
    <p:sldLayoutId id="2147483718" r:id="rId68"/>
    <p:sldLayoutId id="2147483719" r:id="rId69"/>
    <p:sldLayoutId id="2147483721" r:id="rId70"/>
    <p:sldLayoutId id="2147483722" r:id="rId71"/>
    <p:sldLayoutId id="2147483723" r:id="rId72"/>
    <p:sldLayoutId id="2147483724" r:id="rId73"/>
    <p:sldLayoutId id="2147483725" r:id="rId74"/>
    <p:sldLayoutId id="2147483726" r:id="rId75"/>
    <p:sldLayoutId id="2147483727" r:id="rId76"/>
    <p:sldLayoutId id="2147483728" r:id="rId77"/>
    <p:sldLayoutId id="2147483729" r:id="rId78"/>
    <p:sldLayoutId id="2147483730" r:id="rId79"/>
    <p:sldLayoutId id="2147483731" r:id="rId80"/>
    <p:sldLayoutId id="2147483732" r:id="rId81"/>
    <p:sldLayoutId id="2147483733" r:id="rId82"/>
    <p:sldLayoutId id="2147483734" r:id="rId83"/>
    <p:sldLayoutId id="2147483735" r:id="rId84"/>
    <p:sldLayoutId id="2147483736" r:id="rId85"/>
    <p:sldLayoutId id="2147483737" r:id="rId86"/>
    <p:sldLayoutId id="2147483738" r:id="rId87"/>
    <p:sldLayoutId id="2147483739" r:id="rId88"/>
    <p:sldLayoutId id="2147483740" r:id="rId89"/>
    <p:sldLayoutId id="2147483741" r:id="rId90"/>
    <p:sldLayoutId id="2147483742" r:id="rId91"/>
    <p:sldLayoutId id="2147483743" r:id="rId92"/>
    <p:sldLayoutId id="2147483744" r:id="rId93"/>
    <p:sldLayoutId id="2147483745" r:id="rId94"/>
    <p:sldLayoutId id="2147483746" r:id="rId95"/>
    <p:sldLayoutId id="2147483747" r:id="rId96"/>
    <p:sldLayoutId id="2147483748" r:id="rId97"/>
    <p:sldLayoutId id="2147483750" r:id="rId98"/>
    <p:sldLayoutId id="2147483751" r:id="rId99"/>
    <p:sldLayoutId id="2147483752" r:id="rId100"/>
    <p:sldLayoutId id="2147483753" r:id="rId101"/>
    <p:sldLayoutId id="2147483754" r:id="rId102"/>
    <p:sldLayoutId id="2147483755" r:id="rId103"/>
    <p:sldLayoutId id="2147483756" r:id="rId104"/>
    <p:sldLayoutId id="2147483757" r:id="rId105"/>
    <p:sldLayoutId id="2147483758" r:id="rId106"/>
    <p:sldLayoutId id="2147483759" r:id="rId107"/>
    <p:sldLayoutId id="2147483760" r:id="rId108"/>
    <p:sldLayoutId id="2147483762" r:id="rId109"/>
    <p:sldLayoutId id="2147483763" r:id="rId110"/>
    <p:sldLayoutId id="2147483764" r:id="rId111"/>
    <p:sldLayoutId id="2147483765" r:id="rId112"/>
    <p:sldLayoutId id="2147483766" r:id="rId113"/>
    <p:sldLayoutId id="2147483767" r:id="rId114"/>
    <p:sldLayoutId id="2147483768" r:id="rId115"/>
    <p:sldLayoutId id="2147483769" r:id="rId116"/>
    <p:sldLayoutId id="2147483770" r:id="rId117"/>
    <p:sldLayoutId id="2147483772" r:id="rId118"/>
    <p:sldLayoutId id="2147483773" r:id="rId119"/>
    <p:sldLayoutId id="2147483774" r:id="rId120"/>
    <p:sldLayoutId id="2147483775" r:id="rId121"/>
    <p:sldLayoutId id="2147483776" r:id="rId122"/>
    <p:sldLayoutId id="2147483777" r:id="rId123"/>
    <p:sldLayoutId id="2147483778" r:id="rId124"/>
    <p:sldLayoutId id="2147483779" r:id="rId125"/>
    <p:sldLayoutId id="2147483780" r:id="rId126"/>
    <p:sldLayoutId id="2147483781" r:id="rId127"/>
    <p:sldLayoutId id="2147483782" r:id="rId128"/>
    <p:sldLayoutId id="2147483783" r:id="rId129"/>
    <p:sldLayoutId id="2147483784" r:id="rId130"/>
    <p:sldLayoutId id="2147483785" r:id="rId131"/>
    <p:sldLayoutId id="2147483786" r:id="rId132"/>
    <p:sldLayoutId id="2147483787" r:id="rId133"/>
    <p:sldLayoutId id="2147483788" r:id="rId134"/>
    <p:sldLayoutId id="2147483789" r:id="rId135"/>
    <p:sldLayoutId id="2147483790" r:id="rId136"/>
    <p:sldLayoutId id="2147483791" r:id="rId137"/>
    <p:sldLayoutId id="2147483792" r:id="rId138"/>
    <p:sldLayoutId id="2147483793" r:id="rId139"/>
    <p:sldLayoutId id="2147483794" r:id="rId140"/>
    <p:sldLayoutId id="2147483795" r:id="rId141"/>
    <p:sldLayoutId id="2147483796" r:id="rId142"/>
    <p:sldLayoutId id="2147483797" r:id="rId143"/>
    <p:sldLayoutId id="2147483798" r:id="rId14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1331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  <p15:guide id="49" orient="horz" pos="263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_OgVNoOaIpmptJeDjNmaBbNOz_smlJ6K/view?usp=sharing" TargetMode="External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58"/>
          <p:cNvSpPr txBox="1">
            <a:spLocks noGrp="1"/>
          </p:cNvSpPr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Binary Prediction of Poisonous Mushrooms</a:t>
            </a:r>
            <a:endParaRPr sz="4000" dirty="0"/>
          </a:p>
        </p:txBody>
      </p:sp>
      <p:sp>
        <p:nvSpPr>
          <p:cNvPr id="942" name="Google Shape;942;p158"/>
          <p:cNvSpPr txBox="1">
            <a:spLocks noGrp="1"/>
          </p:cNvSpPr>
          <p:nvPr>
            <p:ph type="subTitle" idx="1"/>
          </p:nvPr>
        </p:nvSpPr>
        <p:spPr>
          <a:xfrm>
            <a:off x="420600" y="3931450"/>
            <a:ext cx="8275200" cy="73866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Abheesht Roy</a:t>
            </a:r>
            <a:br>
              <a:rPr lang="en-US" dirty="0"/>
            </a:br>
            <a:r>
              <a:rPr lang="en-US" dirty="0"/>
              <a:t>ASU ID – 1233225866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CSE 572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23C71-1A76-BC6C-85D1-C8DD7CBA3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886397"/>
          </a:xfrm>
        </p:spPr>
        <p:txBody>
          <a:bodyPr/>
          <a:lstStyle/>
          <a:p>
            <a:r>
              <a:rPr lang="en-US" b="1" dirty="0"/>
              <a:t>Data Readiness &amp; Preprocessing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75051-E4A9-9405-447C-43393AFD1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994550"/>
            <a:ext cx="8271600" cy="2349783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Can the data be fed directly? → No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Features are </a:t>
            </a:r>
            <a:r>
              <a:rPr lang="en-US" b="1" dirty="0"/>
              <a:t>categorical</a:t>
            </a:r>
            <a:r>
              <a:rPr lang="en-US" dirty="0"/>
              <a:t>, not numeric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Some attributes are </a:t>
            </a:r>
            <a:r>
              <a:rPr lang="en-US" b="1" dirty="0"/>
              <a:t>redundant or low-value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Dataset must be </a:t>
            </a:r>
            <a:r>
              <a:rPr lang="en-US" b="1" dirty="0"/>
              <a:t>transformed before modeling</a:t>
            </a:r>
            <a:endParaRPr lang="en-US" dirty="0"/>
          </a:p>
          <a:p>
            <a:r>
              <a:rPr lang="en-US" b="1" dirty="0"/>
              <a:t>Planned Preprocessing Steps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Encode categorical features (one-hot, label encoding)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Remove/merge redundant features (e.g., veil color)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Train-test split &amp; cross-validation setup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Normalize if required for certain models (e.g., logistic regression)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095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4625B-4046-621E-5F49-D4963BB7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Data Quality After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ED12F-8B1C-AEC2-2A44-A47AD8226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994550"/>
            <a:ext cx="8271600" cy="3179517"/>
          </a:xfrm>
        </p:spPr>
        <p:txBody>
          <a:bodyPr>
            <a:normAutofit/>
          </a:bodyPr>
          <a:lstStyle/>
          <a:p>
            <a:r>
              <a:rPr lang="en-US" b="1" dirty="0"/>
              <a:t>After Preprocessing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Dataset fully numeric → suitable for ML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Redundant/low-value features removed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Encoded features standardized into consistent format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No missing values → complete dataset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Balanced class distribution preserved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Ready for </a:t>
            </a:r>
            <a:r>
              <a:rPr lang="en-US" sz="1300" b="1" dirty="0"/>
              <a:t>training, validation, and testing</a:t>
            </a:r>
            <a:endParaRPr lang="en-US" sz="13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Raw: odor=almond, cap-shape=convex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300" dirty="0"/>
              <a:t>Encoded: [</a:t>
            </a:r>
            <a:r>
              <a:rPr lang="en-US" sz="1300" dirty="0" err="1"/>
              <a:t>odor_almond</a:t>
            </a:r>
            <a:r>
              <a:rPr lang="en-US" sz="1300" dirty="0"/>
              <a:t>=1, </a:t>
            </a:r>
            <a:r>
              <a:rPr lang="en-US" sz="1300" dirty="0" err="1"/>
              <a:t>odor_fishy</a:t>
            </a:r>
            <a:r>
              <a:rPr lang="en-US" sz="1300" dirty="0"/>
              <a:t>=0, </a:t>
            </a:r>
            <a:r>
              <a:rPr lang="en-US" sz="1300" dirty="0" err="1"/>
              <a:t>cap_shape_convex</a:t>
            </a:r>
            <a:r>
              <a:rPr lang="en-US" sz="1300" dirty="0"/>
              <a:t>=1, </a:t>
            </a:r>
            <a:r>
              <a:rPr lang="en-US" sz="1300" dirty="0" err="1"/>
              <a:t>cap_shape_flat</a:t>
            </a:r>
            <a:r>
              <a:rPr lang="en-US" sz="1300" dirty="0"/>
              <a:t>=0].)</a:t>
            </a:r>
          </a:p>
          <a:p>
            <a:pPr marL="127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265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713E5-15ED-08DE-0139-08A27E92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1731C-CA44-752B-A51A-5C2A045C9B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Implement baseline models (Logistic Regression, Decision Tree)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advanced models (Random Forest, </a:t>
            </a:r>
            <a:r>
              <a:rPr lang="en-US" dirty="0" err="1"/>
              <a:t>XGBoost</a:t>
            </a:r>
            <a:r>
              <a:rPr lang="en-US" dirty="0"/>
              <a:t>, Neural Network)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Compare results across models using </a:t>
            </a:r>
            <a:r>
              <a:rPr lang="en-US" b="1" dirty="0"/>
              <a:t>MCC</a:t>
            </a:r>
            <a:r>
              <a:rPr lang="en-US" dirty="0"/>
              <a:t> and other metrics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Perform hyperparameter tuning &amp; feature selection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Document results for </a:t>
            </a:r>
            <a:r>
              <a:rPr lang="en-US" b="1" dirty="0"/>
              <a:t>progress checkpoints &amp; final report</a:t>
            </a:r>
            <a:endParaRPr lang="en-US" dirty="0"/>
          </a:p>
          <a:p>
            <a:pPr marL="127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798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B3BF-E54B-7CF6-F8D6-D5584A36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Presentation link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4B72C-99B8-54F1-D1DA-397276BD6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2114550"/>
            <a:ext cx="8271600" cy="88990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https://drive.google.com/file/d/1_OgVNoOaIpmptJeDjNmaBbNOz_smlJ6K/</a:t>
            </a:r>
            <a:r>
              <a:rPr lang="en-US" dirty="0" err="1">
                <a:hlinkClick r:id="rId2"/>
              </a:rPr>
              <a:t>view?usp</a:t>
            </a:r>
            <a:r>
              <a:rPr lang="en-US" dirty="0">
                <a:hlinkClick r:id="rId2"/>
              </a:rPr>
              <a:t>=sharing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3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166" descr="Arizona State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9057" y="2113949"/>
            <a:ext cx="3772425" cy="104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1D5CD-85AE-C28C-3342-026A5147AA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316055"/>
            <a:ext cx="8275200" cy="166199"/>
          </a:xfrm>
        </p:spPr>
        <p:txBody>
          <a:bodyPr/>
          <a:lstStyle/>
          <a:p>
            <a:r>
              <a:rPr lang="en-US" sz="1200" dirty="0"/>
              <a:t>Closing slide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59"/>
          <p:cNvSpPr txBox="1">
            <a:spLocks noGrp="1"/>
          </p:cNvSpPr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agenda</a:t>
            </a:r>
            <a:endParaRPr/>
          </a:p>
        </p:txBody>
      </p:sp>
      <p:sp>
        <p:nvSpPr>
          <p:cNvPr id="948" name="Google Shape;948;p159"/>
          <p:cNvSpPr txBox="1">
            <a:spLocks noGrp="1"/>
          </p:cNvSpPr>
          <p:nvPr>
            <p:ph type="body" idx="1"/>
          </p:nvPr>
        </p:nvSpPr>
        <p:spPr>
          <a:xfrm>
            <a:off x="4197100" y="994550"/>
            <a:ext cx="4498800" cy="316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Background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Problem Statement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Challenges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Data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Pipeline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Results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Next Steps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62"/>
          <p:cNvSpPr txBox="1">
            <a:spLocks noGrp="1"/>
          </p:cNvSpPr>
          <p:nvPr>
            <p:ph type="title"/>
          </p:nvPr>
        </p:nvSpPr>
        <p:spPr>
          <a:xfrm>
            <a:off x="420625" y="320050"/>
            <a:ext cx="8271600" cy="4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dirty="0"/>
              <a:t>Background</a:t>
            </a:r>
            <a:endParaRPr dirty="0"/>
          </a:p>
        </p:txBody>
      </p:sp>
      <p:sp>
        <p:nvSpPr>
          <p:cNvPr id="979" name="Google Shape;979;p162"/>
          <p:cNvSpPr txBox="1">
            <a:spLocks noGrp="1"/>
          </p:cNvSpPr>
          <p:nvPr>
            <p:ph type="body" idx="1"/>
          </p:nvPr>
        </p:nvSpPr>
        <p:spPr>
          <a:xfrm>
            <a:off x="420900" y="994550"/>
            <a:ext cx="8271600" cy="1291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US" dirty="0"/>
              <a:t>Mushroom foraging is common worldwide</a:t>
            </a:r>
          </a:p>
          <a:p>
            <a:r>
              <a:rPr lang="en-US" dirty="0"/>
              <a:t>Visual identification is difficult &amp; risky</a:t>
            </a:r>
          </a:p>
          <a:p>
            <a:r>
              <a:rPr lang="en-US" dirty="0"/>
              <a:t>Mushroom classification is a classic ML dataset</a:t>
            </a:r>
          </a:p>
          <a:p>
            <a:r>
              <a:rPr lang="en-US" dirty="0"/>
              <a:t>Kaggle Playground: synthetic but realistic data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endParaRPr lang="en-US" dirty="0"/>
          </a:p>
        </p:txBody>
      </p:sp>
      <p:pic>
        <p:nvPicPr>
          <p:cNvPr id="4" name="Picture 3" descr="A comparison of mushrooms with a tick and a cross&#10;&#10;Description automatically generated">
            <a:extLst>
              <a:ext uri="{FF2B5EF4-FFF2-40B4-BE49-F238E27FC236}">
                <a16:creationId xmlns:a16="http://schemas.microsoft.com/office/drawing/2014/main" id="{C5496AF4-8191-31A1-B31F-EC9A6BF15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634" y="2286000"/>
            <a:ext cx="3627581" cy="27206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95BA4-461E-A1ED-2461-661F8448B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5AB92-BBCC-5D88-F7A2-949118DC9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1637606"/>
            <a:ext cx="8271600" cy="2527069"/>
          </a:xfrm>
        </p:spPr>
        <p:txBody>
          <a:bodyPr/>
          <a:lstStyle/>
          <a:p>
            <a:r>
              <a:rPr lang="en-US" dirty="0"/>
              <a:t>Build a system to predict whether a mushroom is </a:t>
            </a:r>
            <a:r>
              <a:rPr lang="en-US" b="1" dirty="0"/>
              <a:t>edible or poisonous</a:t>
            </a:r>
            <a:endParaRPr lang="en-US" dirty="0"/>
          </a:p>
          <a:p>
            <a:r>
              <a:rPr lang="en-US" dirty="0"/>
              <a:t>Use physical/categorical features like </a:t>
            </a:r>
            <a:r>
              <a:rPr lang="en-US" b="1" dirty="0"/>
              <a:t>cap shape, color, odor, and gill type</a:t>
            </a:r>
            <a:endParaRPr lang="en-US" dirty="0"/>
          </a:p>
          <a:p>
            <a:r>
              <a:rPr lang="en-US" dirty="0"/>
              <a:t>Formulated as a </a:t>
            </a:r>
            <a:r>
              <a:rPr lang="en-US" b="1" dirty="0"/>
              <a:t>binary classification task</a:t>
            </a:r>
            <a:r>
              <a:rPr lang="en-US" dirty="0"/>
              <a:t> with two classes: edible (e) and poisonous (p)</a:t>
            </a:r>
          </a:p>
          <a:p>
            <a:r>
              <a:rPr lang="en-US" dirty="0"/>
              <a:t>Competition performance measured using </a:t>
            </a:r>
            <a:r>
              <a:rPr lang="en-US" b="1" dirty="0"/>
              <a:t>Matthews Correlation Coefficient (MCC)</a:t>
            </a:r>
            <a:endParaRPr lang="en-US" dirty="0"/>
          </a:p>
          <a:p>
            <a:pPr marL="127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07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A1D9-07D9-0644-73CC-516BAC6D2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Why It Matters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A8584-3FB8-8FB1-76B6-F82D5ED8D3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Health &amp; Safety</a:t>
            </a:r>
            <a:r>
              <a:rPr lang="en-US" dirty="0"/>
              <a:t>: Eating poisonous mushrooms can be fatal</a:t>
            </a:r>
          </a:p>
          <a:p>
            <a:r>
              <a:rPr lang="en-US" b="1" dirty="0"/>
              <a:t>Visual identification is unreliable</a:t>
            </a:r>
            <a:r>
              <a:rPr lang="en-US" dirty="0"/>
              <a:t> even for experienced foragers</a:t>
            </a:r>
          </a:p>
          <a:p>
            <a:r>
              <a:rPr lang="en-US" b="1" dirty="0"/>
              <a:t>Educational value</a:t>
            </a:r>
            <a:r>
              <a:rPr lang="en-US" dirty="0"/>
              <a:t>: Classic dataset for learning classification</a:t>
            </a:r>
          </a:p>
          <a:p>
            <a:r>
              <a:rPr lang="en-US" b="1" dirty="0"/>
              <a:t>Data mining practice</a:t>
            </a:r>
            <a:r>
              <a:rPr lang="en-US" dirty="0"/>
              <a:t>: Real-world, high-stakes prediction task</a:t>
            </a:r>
          </a:p>
          <a:p>
            <a:endParaRPr lang="en-US" dirty="0"/>
          </a:p>
        </p:txBody>
      </p:sp>
      <p:pic>
        <p:nvPicPr>
          <p:cNvPr id="5" name="Picture 4" descr="A graph of mushrooms with numbers and numbers&#10;&#10;Description automatically generated">
            <a:extLst>
              <a:ext uri="{FF2B5EF4-FFF2-40B4-BE49-F238E27FC236}">
                <a16:creationId xmlns:a16="http://schemas.microsoft.com/office/drawing/2014/main" id="{96BE896A-ACED-5ADD-3E22-F8DE53947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3086" y="2245027"/>
            <a:ext cx="3177827" cy="26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6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07144-0358-CF97-3AD9-4999DD636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2B6BC-1727-F7AC-2E37-3DFAF4443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1363132"/>
            <a:ext cx="8271600" cy="281321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Categorical features only</a:t>
            </a:r>
            <a:r>
              <a:rPr lang="en-US" dirty="0"/>
              <a:t> → require encoding before modeling (e.g., one-hot, ordinal encoding)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Feature explosion &amp; high dimensionality</a:t>
            </a:r>
            <a:r>
              <a:rPr lang="en-US" dirty="0"/>
              <a:t> → many new variables after encoding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Possible class imbalance</a:t>
            </a:r>
            <a:r>
              <a:rPr lang="en-US" dirty="0"/>
              <a:t> → edible vs. poisonous distribution may skew 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Overfitting risk</a:t>
            </a:r>
            <a:r>
              <a:rPr lang="en-US" dirty="0"/>
              <a:t> → synthetic dataset + many features can cause poor generalization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Metric choice (MCC)</a:t>
            </a:r>
            <a:r>
              <a:rPr lang="en-US" dirty="0"/>
              <a:t> → harder to optimize than simple accuracy, must handle all error types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Feature redundancy</a:t>
            </a:r>
            <a:r>
              <a:rPr lang="en-US" dirty="0"/>
              <a:t> → some attributes may carry duplicate or low-value information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07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3FC96-93AE-323D-482B-B31D51362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45F4A-4F6B-8929-C37A-074B2C4A9D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 type: </a:t>
            </a:r>
            <a:r>
              <a:rPr lang="en-US" b="1" dirty="0"/>
              <a:t>Supervised Binary Classification</a:t>
            </a:r>
            <a:endParaRPr lang="en-US" dirty="0"/>
          </a:p>
          <a:p>
            <a:r>
              <a:rPr lang="en-US" dirty="0"/>
              <a:t>Input: Mushroom attributes (cap shape, odor, gill color, habitat, etc.)</a:t>
            </a:r>
          </a:p>
          <a:p>
            <a:r>
              <a:rPr lang="en-US" dirty="0"/>
              <a:t>Output: Target label → </a:t>
            </a:r>
            <a:r>
              <a:rPr lang="en-US" b="1" dirty="0"/>
              <a:t>edible (e) or poisonous (p)</a:t>
            </a:r>
            <a:endParaRPr lang="en-US" dirty="0"/>
          </a:p>
          <a:p>
            <a:r>
              <a:rPr lang="en-US" dirty="0"/>
              <a:t>Prediction objective: Build a model that </a:t>
            </a:r>
            <a:r>
              <a:rPr lang="en-US" b="1" dirty="0"/>
              <a:t>maps features → class label</a:t>
            </a:r>
            <a:endParaRPr lang="en-US" dirty="0"/>
          </a:p>
          <a:p>
            <a:r>
              <a:rPr lang="en-US" dirty="0"/>
              <a:t>Evaluation: </a:t>
            </a:r>
            <a:r>
              <a:rPr lang="en-US" b="1" dirty="0"/>
              <a:t>Matthews Correlation Coefficient (MCC)</a:t>
            </a:r>
            <a:endParaRPr lang="en-US" dirty="0"/>
          </a:p>
          <a:p>
            <a:r>
              <a:rPr lang="en-US" dirty="0"/>
              <a:t>Formally: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Learn function </a:t>
            </a:r>
            <a:r>
              <a:rPr lang="en-US" i="1" dirty="0"/>
              <a:t>f(X) → y</a:t>
            </a:r>
            <a:r>
              <a:rPr lang="en-US" dirty="0"/>
              <a:t>, where X = feature vector, y ∈ {e, p}</a:t>
            </a:r>
          </a:p>
          <a:p>
            <a:endParaRPr lang="en-US" dirty="0"/>
          </a:p>
        </p:txBody>
      </p:sp>
      <p:pic>
        <p:nvPicPr>
          <p:cNvPr id="5" name="Picture 4" descr="A diagram of a model&#10;&#10;Description automatically generated">
            <a:extLst>
              <a:ext uri="{FF2B5EF4-FFF2-40B4-BE49-F238E27FC236}">
                <a16:creationId xmlns:a16="http://schemas.microsoft.com/office/drawing/2014/main" id="{72F8CD4E-D899-58E6-A933-BB1AD0168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333" y="3023305"/>
            <a:ext cx="3180292" cy="212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78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83EC-151D-0827-F0F4-9EE992A42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Planned Data Mining Pipeline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028E1-08D1-20EB-99A1-7F1366BEC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Collection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Kaggle Mushroom dataset (synthetic, labeled)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Preprocessing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Handle categorical variables (one-hot/label encoding)</a:t>
            </a: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Remove/merge redundant features</a:t>
            </a: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Check for missing values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Exploratory Data Analysis (EDA)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Visualize feature distributions &amp; class balance</a:t>
            </a: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Identify strong predictors (e.g., odor, spore print color)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Modeling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Baseline: Logistic Regression, Decision Trees</a:t>
            </a: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Advanced: Random Forest,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XGBoost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Neural Network (optional)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Evaluation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Train/test split, cross-validation</a:t>
            </a:r>
          </a:p>
          <a:p>
            <a:pPr marL="800100" lvl="1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Metrics: Accuracy, Precision/Recall,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MCC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Comparison &amp; Selection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choose best-performing model </a:t>
            </a:r>
          </a:p>
          <a:p>
            <a:pPr marL="584200" lvl="1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77610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D5BA-316C-2D61-E1B1-03A03FE4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5" y="320050"/>
            <a:ext cx="8271600" cy="443198"/>
          </a:xfrm>
        </p:spPr>
        <p:txBody>
          <a:bodyPr/>
          <a:lstStyle/>
          <a:p>
            <a:r>
              <a:rPr lang="en-US" dirty="0"/>
              <a:t>Initial Data Exploration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CB995-A85E-D85D-F1FC-51404D538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900" y="994550"/>
            <a:ext cx="8271600" cy="1960317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Initial Observations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Dataset size: ~95,000 rows, ~20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All features are </a:t>
            </a:r>
            <a:r>
              <a:rPr lang="en-US" b="1" dirty="0"/>
              <a:t>categorical</a:t>
            </a:r>
            <a:r>
              <a:rPr lang="en-US" dirty="0"/>
              <a:t> (no numeric variables)</a:t>
            </a:r>
          </a:p>
          <a:p>
            <a:pPr marL="584200" lvl="1" indent="0">
              <a:buNone/>
            </a:pPr>
            <a:endParaRPr lang="en-US" dirty="0"/>
          </a:p>
          <a:p>
            <a:r>
              <a:rPr lang="en-US" b="1" dirty="0"/>
              <a:t>Balanced classes</a:t>
            </a:r>
            <a:r>
              <a:rPr lang="en-US" dirty="0"/>
              <a:t>: edible vs poisonous fairly even (≈50/50 split)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Some features show </a:t>
            </a:r>
            <a:r>
              <a:rPr lang="en-US" b="1" dirty="0"/>
              <a:t>strong correlation</a:t>
            </a:r>
            <a:r>
              <a:rPr lang="en-US" dirty="0"/>
              <a:t> with class (e.g., odor, spore print color)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Others appear less informative (e.g., veil color)</a:t>
            </a:r>
          </a:p>
          <a:p>
            <a:endParaRPr lang="en-US" dirty="0"/>
          </a:p>
        </p:txBody>
      </p:sp>
      <p:pic>
        <p:nvPicPr>
          <p:cNvPr id="5" name="Picture 4" descr="A graph with red and green bars&#10;&#10;Description automatically generated">
            <a:extLst>
              <a:ext uri="{FF2B5EF4-FFF2-40B4-BE49-F238E27FC236}">
                <a16:creationId xmlns:a16="http://schemas.microsoft.com/office/drawing/2014/main" id="{BCC4E46F-D460-71FA-92C1-26E37137F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8883" y="3186169"/>
            <a:ext cx="2995083" cy="179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12702"/>
      </p:ext>
    </p:extLst>
  </p:cSld>
  <p:clrMapOvr>
    <a:masterClrMapping/>
  </p:clrMapOvr>
</p:sld>
</file>

<file path=ppt/theme/theme1.xml><?xml version="1.0" encoding="utf-8"?>
<a:theme xmlns:a="http://schemas.openxmlformats.org/drawingml/2006/main" name="2025 Official ASU Template Master (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1586</TotalTime>
  <Words>724</Words>
  <Application>Microsoft Macintosh PowerPoint</Application>
  <PresentationFormat>On-screen Show (16:9)</PresentationFormat>
  <Paragraphs>94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Calibri</vt:lpstr>
      <vt:lpstr>Symbol</vt:lpstr>
      <vt:lpstr>2025 Official ASU Template Master (from Enterprise Brand Strategy and Management)</vt:lpstr>
      <vt:lpstr>Binary Prediction of Poisonous Mushrooms</vt:lpstr>
      <vt:lpstr>Today’s agenda</vt:lpstr>
      <vt:lpstr>Background</vt:lpstr>
      <vt:lpstr>Problem Statement</vt:lpstr>
      <vt:lpstr>Why It Matters</vt:lpstr>
      <vt:lpstr>Challenges</vt:lpstr>
      <vt:lpstr>Problem Formulation</vt:lpstr>
      <vt:lpstr>Planned Data Mining Pipeline</vt:lpstr>
      <vt:lpstr>Initial Data Exploration</vt:lpstr>
      <vt:lpstr>Data Readiness &amp; Preprocessing </vt:lpstr>
      <vt:lpstr>Data Quality After Preprocessing</vt:lpstr>
      <vt:lpstr>Next Steps</vt:lpstr>
      <vt:lpstr>Presentation link</vt:lpstr>
      <vt:lpstr>Closing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Abheesht Roy (Student)</cp:lastModifiedBy>
  <cp:revision>22</cp:revision>
  <dcterms:modified xsi:type="dcterms:W3CDTF">2025-09-10T02:23:55Z</dcterms:modified>
</cp:coreProperties>
</file>